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66" r:id="rId9"/>
    <p:sldId id="634" r:id="rId10"/>
    <p:sldId id="710" r:id="rId11"/>
    <p:sldId id="716" r:id="rId12"/>
    <p:sldId id="514" r:id="rId13"/>
    <p:sldId id="461" r:id="rId14"/>
    <p:sldId id="519" r:id="rId15"/>
    <p:sldId id="660" r:id="rId16"/>
    <p:sldId id="661" r:id="rId17"/>
    <p:sldId id="662" r:id="rId18"/>
    <p:sldId id="663" r:id="rId19"/>
    <p:sldId id="664" r:id="rId20"/>
    <p:sldId id="665" r:id="rId21"/>
    <p:sldId id="666" r:id="rId22"/>
    <p:sldId id="667" r:id="rId23"/>
    <p:sldId id="668" r:id="rId24"/>
    <p:sldId id="388" r:id="rId25"/>
    <p:sldId id="390" r:id="rId26"/>
    <p:sldId id="389" r:id="rId27"/>
    <p:sldId id="391" r:id="rId28"/>
    <p:sldId id="510" r:id="rId29"/>
    <p:sldId id="511" r:id="rId30"/>
    <p:sldId id="717" r:id="rId31"/>
    <p:sldId id="513" r:id="rId32"/>
    <p:sldId id="494" r:id="rId33"/>
    <p:sldId id="718" r:id="rId34"/>
    <p:sldId id="502" r:id="rId35"/>
    <p:sldId id="587" r:id="rId36"/>
    <p:sldId id="711" r:id="rId37"/>
    <p:sldId id="288" r:id="rId38"/>
    <p:sldId id="734" r:id="rId39"/>
    <p:sldId id="693" r:id="rId40"/>
    <p:sldId id="731" r:id="rId41"/>
    <p:sldId id="694" r:id="rId42"/>
    <p:sldId id="723" r:id="rId43"/>
    <p:sldId id="721" r:id="rId44"/>
    <p:sldId id="722" r:id="rId45"/>
    <p:sldId id="701" r:id="rId46"/>
    <p:sldId id="712" r:id="rId47"/>
    <p:sldId id="715" r:id="rId48"/>
    <p:sldId id="732" r:id="rId49"/>
    <p:sldId id="729" r:id="rId50"/>
    <p:sldId id="728" r:id="rId51"/>
    <p:sldId id="503" r:id="rId52"/>
    <p:sldId id="730" r:id="rId53"/>
    <p:sldId id="504" r:id="rId54"/>
    <p:sldId id="297" r:id="rId55"/>
    <p:sldId id="675" r:id="rId56"/>
    <p:sldId id="299" r:id="rId57"/>
    <p:sldId id="735" r:id="rId58"/>
    <p:sldId id="696" r:id="rId59"/>
    <p:sldId id="695" r:id="rId60"/>
    <p:sldId id="727" r:id="rId61"/>
    <p:sldId id="505" r:id="rId62"/>
    <p:sldId id="309" r:id="rId63"/>
    <p:sldId id="676" r:id="rId64"/>
    <p:sldId id="311" r:id="rId65"/>
    <p:sldId id="738" r:id="rId66"/>
    <p:sldId id="601" r:id="rId67"/>
    <p:sldId id="602" r:id="rId68"/>
    <p:sldId id="677" r:id="rId69"/>
    <p:sldId id="603" r:id="rId70"/>
    <p:sldId id="741" r:id="rId71"/>
    <p:sldId id="605" r:id="rId72"/>
    <p:sldId id="733" r:id="rId73"/>
    <p:sldId id="606" r:id="rId74"/>
    <p:sldId id="726" r:id="rId75"/>
    <p:sldId id="607" r:id="rId76"/>
    <p:sldId id="608" r:id="rId77"/>
    <p:sldId id="678" r:id="rId78"/>
    <p:sldId id="612" r:id="rId79"/>
    <p:sldId id="742" r:id="rId80"/>
    <p:sldId id="698" r:id="rId81"/>
    <p:sldId id="615" r:id="rId82"/>
    <p:sldId id="724" r:id="rId83"/>
    <p:sldId id="725" r:id="rId84"/>
    <p:sldId id="702" r:id="rId85"/>
    <p:sldId id="614" r:id="rId86"/>
    <p:sldId id="699" r:id="rId87"/>
    <p:sldId id="617" r:id="rId88"/>
    <p:sldId id="512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FF00"/>
    <a:srgbClr val="FF6699"/>
    <a:srgbClr val="008080"/>
    <a:srgbClr val="F9D1B5"/>
    <a:srgbClr val="A6FD7B"/>
    <a:srgbClr val="00FEF8"/>
    <a:srgbClr val="FADBC6"/>
    <a:srgbClr val="4C2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91" autoAdjust="0"/>
    <p:restoredTop sz="94162" autoAdjust="0"/>
  </p:normalViewPr>
  <p:slideViewPr>
    <p:cSldViewPr snapToGrid="0" showGuides="1">
      <p:cViewPr varScale="1">
        <p:scale>
          <a:sx n="103" d="100"/>
          <a:sy n="103" d="100"/>
        </p:scale>
        <p:origin x="132" y="43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47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5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1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21.png"/><Relationship Id="rId5" Type="http://schemas.openxmlformats.org/officeDocument/2006/relationships/image" Target="../media/image27.png"/><Relationship Id="rId10" Type="http://schemas.microsoft.com/office/2007/relationships/hdphoto" Target="../media/hdphoto1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4.gif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11" Type="http://schemas.openxmlformats.org/officeDocument/2006/relationships/image" Target="../media/image7.png"/><Relationship Id="rId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21" Type="http://schemas.openxmlformats.org/officeDocument/2006/relationships/image" Target="../media/image62.sv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17" Type="http://schemas.openxmlformats.org/officeDocument/2006/relationships/image" Target="../media/image58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5" Type="http://schemas.openxmlformats.org/officeDocument/2006/relationships/image" Target="../media/image56.svg"/><Relationship Id="rId23" Type="http://schemas.openxmlformats.org/officeDocument/2006/relationships/image" Target="../media/image64.svg"/><Relationship Id="rId10" Type="http://schemas.openxmlformats.org/officeDocument/2006/relationships/image" Target="../media/image51.png"/><Relationship Id="rId19" Type="http://schemas.openxmlformats.org/officeDocument/2006/relationships/image" Target="../media/image60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0.png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slide" Target="slide46.xml"/><Relationship Id="rId4" Type="http://schemas.openxmlformats.org/officeDocument/2006/relationships/image" Target="../media/image6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slide" Target="slide46.xml"/><Relationship Id="rId4" Type="http://schemas.openxmlformats.org/officeDocument/2006/relationships/image" Target="../media/image670.png"/><Relationship Id="rId9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slide" Target="slide4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0.png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slide" Target="slide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slide" Target="slide7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slide" Target="slide7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slide" Target="slide8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F0yd7DrFEY" TargetMode="External"/><Relationship Id="rId2" Type="http://schemas.openxmlformats.org/officeDocument/2006/relationships/hyperlink" Target="https://www.youtube.com/watch?v=lfC8zawdVL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OZKTzpbnGOA&amp;t=256s" TargetMode="External"/><Relationship Id="rId5" Type="http://schemas.openxmlformats.org/officeDocument/2006/relationships/hyperlink" Target="https://www.youtube.com/watch?v=199iRFZVPcs" TargetMode="External"/><Relationship Id="rId4" Type="http://schemas.openxmlformats.org/officeDocument/2006/relationships/hyperlink" Target="https://www.youtube.com/watch?v=T4AHBK0mzNY" TargetMode="Externa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bef39e24493c001d771670/unit-%EC%9E%90%EC%9D%8C-%E3%85%82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9.jp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7 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ㅂ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ㄹ</a:t>
            </a:r>
            <a:endParaRPr lang="en-US" sz="16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B5379-71BB-4E72-AE21-0C27335C670A}"/>
              </a:ext>
            </a:extLst>
          </p:cNvPr>
          <p:cNvGrpSpPr/>
          <p:nvPr/>
        </p:nvGrpSpPr>
        <p:grpSpPr>
          <a:xfrm>
            <a:off x="8037831" y="5006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0" name="Picture 2" descr="Dora The Explorer Age Review | Dora Parents Rating For Kids - ATOE">
              <a:extLst>
                <a:ext uri="{FF2B5EF4-FFF2-40B4-BE49-F238E27FC236}">
                  <a16:creationId xmlns:a16="http://schemas.microsoft.com/office/drawing/2014/main" id="{08CF05FE-7BC3-42C7-B338-49E0AFD3E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775" y="525745"/>
              <a:ext cx="969460" cy="1424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D960F8-5684-4B76-A7F1-84242938473C}"/>
              </a:ext>
            </a:extLst>
          </p:cNvPr>
          <p:cNvGrpSpPr/>
          <p:nvPr/>
        </p:nvGrpSpPr>
        <p:grpSpPr>
          <a:xfrm>
            <a:off x="9943369" y="667434"/>
            <a:ext cx="1444901" cy="1423718"/>
            <a:chOff x="9712053" y="1440385"/>
            <a:chExt cx="1444901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712053" y="1440385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B128CA9-87D5-417E-81B7-785CBCA9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60428" y="1663470"/>
              <a:ext cx="992906" cy="94386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265766-85F0-4C64-91FA-DA2978F604ED}"/>
              </a:ext>
            </a:extLst>
          </p:cNvPr>
          <p:cNvGrpSpPr/>
          <p:nvPr/>
        </p:nvGrpSpPr>
        <p:grpSpPr>
          <a:xfrm>
            <a:off x="8393913" y="2083776"/>
            <a:ext cx="1444901" cy="1497966"/>
            <a:chOff x="8945213" y="2817350"/>
            <a:chExt cx="1444901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945213" y="2817350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50F55CC-C1C6-4369-B624-79B97022C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53698" y="2961931"/>
              <a:ext cx="835292" cy="1252937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2B3E6F-8EBE-42CE-9926-E8430A8611FD}"/>
              </a:ext>
            </a:extLst>
          </p:cNvPr>
          <p:cNvGrpSpPr/>
          <p:nvPr/>
        </p:nvGrpSpPr>
        <p:grpSpPr>
          <a:xfrm>
            <a:off x="8457783" y="3928227"/>
            <a:ext cx="1542041" cy="1479835"/>
            <a:chOff x="8021139" y="5052172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021139" y="5052172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7" name="Picture 56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26F3F0C7-2AC1-48E7-A191-6952CA538F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54" r="7447"/>
            <a:stretch/>
          </p:blipFill>
          <p:spPr>
            <a:xfrm>
              <a:off x="8256898" y="5185818"/>
              <a:ext cx="1186121" cy="1232982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BB9449-C565-4388-ADC4-F40B8CC19855}"/>
              </a:ext>
            </a:extLst>
          </p:cNvPr>
          <p:cNvGrpSpPr/>
          <p:nvPr/>
        </p:nvGrpSpPr>
        <p:grpSpPr>
          <a:xfrm>
            <a:off x="10191744" y="3027546"/>
            <a:ext cx="1542041" cy="1229289"/>
            <a:chOff x="8261629" y="4545552"/>
            <a:chExt cx="1542041" cy="1229289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8261629" y="454555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2" name="Picture 2" descr="White stork Bird Marabou stork Crane - stork png download - 1600*1200 - Free Transparent White Stork png Download.">
              <a:extLst>
                <a:ext uri="{FF2B5EF4-FFF2-40B4-BE49-F238E27FC236}">
                  <a16:creationId xmlns:a16="http://schemas.microsoft.com/office/drawing/2014/main" id="{77680A29-0CDB-4F93-81C0-42A2A38385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95"/>
            <a:stretch/>
          </p:blipFill>
          <p:spPr bwMode="auto">
            <a:xfrm>
              <a:off x="8512295" y="4639186"/>
              <a:ext cx="1040708" cy="1042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C1FD3C-AA5C-45EB-8FEE-74442DABE264}"/>
              </a:ext>
            </a:extLst>
          </p:cNvPr>
          <p:cNvGrpSpPr/>
          <p:nvPr/>
        </p:nvGrpSpPr>
        <p:grpSpPr>
          <a:xfrm>
            <a:off x="3064446" y="4910856"/>
            <a:ext cx="1504302" cy="1358813"/>
            <a:chOff x="2177799" y="4824129"/>
            <a:chExt cx="1504302" cy="1358813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177799" y="4824129"/>
              <a:ext cx="1504302" cy="1358813"/>
            </a:xfrm>
            <a:prstGeom prst="wedgeRoundRectCallout">
              <a:avLst>
                <a:gd name="adj1" fmla="val 29769"/>
                <a:gd name="adj2" fmla="val -6246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3" name="Picture 62" descr="A picture containing bridge, crane&#10;&#10;Description automatically generated">
              <a:extLst>
                <a:ext uri="{FF2B5EF4-FFF2-40B4-BE49-F238E27FC236}">
                  <a16:creationId xmlns:a16="http://schemas.microsoft.com/office/drawing/2014/main" id="{8901A101-E6B0-4280-960C-848132313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874" y="4966645"/>
              <a:ext cx="1167729" cy="11354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22E9D5-1F4F-405D-B4DB-483D15D05193}"/>
              </a:ext>
            </a:extLst>
          </p:cNvPr>
          <p:cNvGrpSpPr/>
          <p:nvPr/>
        </p:nvGrpSpPr>
        <p:grpSpPr>
          <a:xfrm>
            <a:off x="1179251" y="4602320"/>
            <a:ext cx="1368792" cy="1489700"/>
            <a:chOff x="825422" y="3303719"/>
            <a:chExt cx="1368792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25422" y="3303719"/>
              <a:ext cx="1368792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2" name="Picture 81" descr="A close up of a logo&#10;&#10;Description automatically generated">
              <a:extLst>
                <a:ext uri="{FF2B5EF4-FFF2-40B4-BE49-F238E27FC236}">
                  <a16:creationId xmlns:a16="http://schemas.microsoft.com/office/drawing/2014/main" id="{DC92DCFF-4C5D-4F90-BDE2-0E77AFF41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27" b="89865" l="0" r="89881">
                          <a14:foregroundMark x1="32143" y1="3378" x2="32143" y2="3378"/>
                          <a14:foregroundMark x1="8929" y1="34122" x2="8929" y2="34122"/>
                          <a14:foregroundMark x1="6548" y1="46284" x2="6548" y2="46284"/>
                          <a14:foregroundMark x1="7738" y1="54392" x2="7738" y2="54392"/>
                          <a14:foregroundMark x1="32143" y1="55068" x2="32143" y2="55068"/>
                          <a14:foregroundMark x1="17262" y1="52703" x2="17262" y2="52703"/>
                          <a14:foregroundMark x1="26786" y1="52365" x2="26786" y2="52365"/>
                          <a14:foregroundMark x1="35119" y1="56419" x2="35119" y2="56419"/>
                          <a14:foregroundMark x1="54167" y1="47297" x2="54167" y2="47297"/>
                          <a14:foregroundMark x1="51190" y1="34459" x2="51786" y2="32095"/>
                          <a14:foregroundMark x1="51786" y1="29392" x2="51190" y2="25676"/>
                          <a14:foregroundMark x1="45833" y1="19257" x2="44048" y2="16892"/>
                          <a14:foregroundMark x1="41071" y1="14865" x2="41071" y2="14865"/>
                          <a14:foregroundMark x1="33929" y1="10473" x2="33929" y2="10473"/>
                          <a14:foregroundMark x1="27976" y1="8108" x2="27976" y2="8108"/>
                          <a14:foregroundMark x1="24405" y1="19257" x2="24405" y2="19257"/>
                          <a14:foregroundMark x1="16667" y1="21959" x2="14881" y2="25676"/>
                          <a14:foregroundMark x1="13690" y1="28716" x2="11905" y2="29730"/>
                          <a14:foregroundMark x1="11310" y1="32432" x2="11310" y2="32432"/>
                          <a14:foregroundMark x1="7143" y1="37838" x2="7143" y2="37838"/>
                          <a14:foregroundMark x1="23214" y1="16216" x2="23214" y2="16216"/>
                          <a14:foregroundMark x1="31548" y1="8108" x2="31548" y2="8108"/>
                          <a14:foregroundMark x1="52381" y1="12838" x2="52381" y2="12838"/>
                          <a14:foregroundMark x1="61310" y1="16892" x2="61310" y2="16892"/>
                          <a14:foregroundMark x1="68452" y1="14189" x2="68452" y2="14189"/>
                          <a14:foregroundMark x1="72024" y1="11824" x2="72024" y2="11824"/>
                          <a14:foregroundMark x1="61905" y1="11824" x2="61905" y2="11824"/>
                          <a14:foregroundMark x1="69048" y1="12500" x2="71429" y2="15541"/>
                          <a14:foregroundMark x1="76190" y1="20608" x2="76190" y2="21959"/>
                          <a14:foregroundMark x1="76786" y1="30068" x2="76786" y2="30068"/>
                          <a14:foregroundMark x1="77976" y1="34459" x2="77976" y2="34459"/>
                          <a14:foregroundMark x1="48810" y1="31757" x2="48810" y2="31757"/>
                          <a14:foregroundMark x1="42857" y1="23986" x2="42857" y2="23986"/>
                          <a14:foregroundMark x1="50000" y1="47635" x2="50000" y2="47635"/>
                          <a14:foregroundMark x1="52381" y1="42568" x2="52381" y2="42568"/>
                          <a14:foregroundMark x1="41071" y1="55743" x2="41071" y2="55743"/>
                          <a14:foregroundMark x1="20238" y1="54392" x2="20238" y2="54392"/>
                          <a14:foregroundMark x1="8929" y1="54392" x2="8929" y2="54392"/>
                          <a14:foregroundMark x1="5357" y1="53041" x2="5357" y2="53041"/>
                          <a14:foregroundMark x1="8929" y1="50676" x2="8929" y2="50676"/>
                          <a14:foregroundMark x1="19048" y1="51014" x2="19048" y2="51014"/>
                          <a14:foregroundMark x1="32143" y1="54392" x2="32143" y2="54392"/>
                          <a14:foregroundMark x1="32143" y1="54392" x2="32143" y2="54392"/>
                          <a14:foregroundMark x1="42857" y1="56419" x2="42857" y2="56419"/>
                          <a14:foregroundMark x1="50000" y1="56419" x2="50000" y2="56419"/>
                          <a14:foregroundMark x1="54762" y1="55068" x2="54762" y2="55068"/>
                          <a14:foregroundMark x1="48214" y1="54392" x2="48214" y2="54392"/>
                          <a14:foregroundMark x1="42857" y1="56757" x2="42857" y2="56757"/>
                          <a14:foregroundMark x1="24405" y1="56757" x2="24405" y2="56757"/>
                          <a14:foregroundMark x1="27976" y1="57095" x2="39286" y2="58446"/>
                          <a14:foregroundMark x1="45833" y1="58784" x2="45833" y2="58784"/>
                          <a14:foregroundMark x1="48214" y1="58784" x2="48214" y2="58784"/>
                          <a14:foregroundMark x1="54762" y1="54730" x2="54762" y2="54730"/>
                          <a14:foregroundMark x1="17857" y1="55068" x2="17857" y2="55068"/>
                          <a14:foregroundMark x1="595" y1="42230" x2="595" y2="42230"/>
                          <a14:foregroundMark x1="3571" y1="37162" x2="3571" y2="37162"/>
                          <a14:foregroundMark x1="4167" y1="34122" x2="4167" y2="34122"/>
                          <a14:foregroundMark x1="4167" y1="31419" x2="4167" y2="31419"/>
                          <a14:foregroundMark x1="5952" y1="29392" x2="6548" y2="28041"/>
                          <a14:foregroundMark x1="7738" y1="25338" x2="9524" y2="22297"/>
                          <a14:foregroundMark x1="10119" y1="21284" x2="11310" y2="19595"/>
                          <a14:foregroundMark x1="13690" y1="17905" x2="27976" y2="3041"/>
                          <a14:foregroundMark x1="5952" y1="44595" x2="5952" y2="44595"/>
                          <a14:foregroundMark x1="29762" y1="2027" x2="52976" y2="25000"/>
                          <a14:foregroundMark x1="52976" y1="25000" x2="55952" y2="34122"/>
                          <a14:foregroundMark x1="31548" y1="2027" x2="49405" y2="15878"/>
                          <a14:foregroundMark x1="41667" y1="7432" x2="41667" y2="7432"/>
                          <a14:foregroundMark x1="35714" y1="5068" x2="35714" y2="5068"/>
                          <a14:foregroundMark x1="33929" y1="2027" x2="33929" y2="2027"/>
                          <a14:foregroundMark x1="36905" y1="5405" x2="36905" y2="5405"/>
                          <a14:foregroundMark x1="38690" y1="6081" x2="38690" y2="6081"/>
                          <a14:foregroundMark x1="43452" y1="7095" x2="47024" y2="7095"/>
                          <a14:foregroundMark x1="48214" y1="7432" x2="52381" y2="9122"/>
                          <a14:foregroundMark x1="53571" y1="9797" x2="53571" y2="9797"/>
                          <a14:foregroundMark x1="57738" y1="12500" x2="57738" y2="12500"/>
                          <a14:foregroundMark x1="58929" y1="13176" x2="71429" y2="37838"/>
                          <a14:foregroundMark x1="71429" y1="37838" x2="72024" y2="43919"/>
                          <a14:foregroundMark x1="68452" y1="11824" x2="77976" y2="37500"/>
                          <a14:foregroundMark x1="75595" y1="12500" x2="85714" y2="26689"/>
                          <a14:foregroundMark x1="85714" y1="26689" x2="88690" y2="40203"/>
                          <a14:foregroundMark x1="72024" y1="46284" x2="55952" y2="540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37" b="36994"/>
            <a:stretch/>
          </p:blipFill>
          <p:spPr>
            <a:xfrm>
              <a:off x="1028265" y="3439114"/>
              <a:ext cx="1017572" cy="125983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C8CCD9-7E72-483A-8393-5AA82966CBBC}"/>
              </a:ext>
            </a:extLst>
          </p:cNvPr>
          <p:cNvGrpSpPr/>
          <p:nvPr/>
        </p:nvGrpSpPr>
        <p:grpSpPr>
          <a:xfrm>
            <a:off x="1884428" y="3194377"/>
            <a:ext cx="1546890" cy="1295838"/>
            <a:chOff x="22543" y="1639321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22543" y="1639321"/>
              <a:ext cx="154689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3" name="Picture 82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78D4831-4DB4-4A14-A115-FFD256918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228" y="1716463"/>
              <a:ext cx="1209923" cy="108288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275B95-0160-48DF-8A2B-16EFF0012611}"/>
              </a:ext>
            </a:extLst>
          </p:cNvPr>
          <p:cNvGrpSpPr/>
          <p:nvPr/>
        </p:nvGrpSpPr>
        <p:grpSpPr>
          <a:xfrm>
            <a:off x="587946" y="1949026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4" name="Picture 83" descr="A picture containing graphics, drawing&#10;&#10;Description automatically generated">
              <a:extLst>
                <a:ext uri="{FF2B5EF4-FFF2-40B4-BE49-F238E27FC236}">
                  <a16:creationId xmlns:a16="http://schemas.microsoft.com/office/drawing/2014/main" id="{19D39EEA-C5CF-460B-9BF8-2FF8842A2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560" y="722727"/>
              <a:ext cx="1257152" cy="96800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F96B45-D72F-4372-9E7A-8AF0EEA7563D}"/>
              </a:ext>
            </a:extLst>
          </p:cNvPr>
          <p:cNvGrpSpPr/>
          <p:nvPr/>
        </p:nvGrpSpPr>
        <p:grpSpPr>
          <a:xfrm>
            <a:off x="2276209" y="985168"/>
            <a:ext cx="1546890" cy="1295838"/>
            <a:chOff x="2306847" y="951717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306847" y="951717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9" name="Picture 88" descr="A picture containing monitor, computer&#10;&#10;Description automatically generated">
              <a:extLst>
                <a:ext uri="{FF2B5EF4-FFF2-40B4-BE49-F238E27FC236}">
                  <a16:creationId xmlns:a16="http://schemas.microsoft.com/office/drawing/2014/main" id="{369B1499-B7F2-4D82-A595-0A9B189C2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131" y="1124090"/>
              <a:ext cx="1184569" cy="867132"/>
            </a:xfrm>
            <a:prstGeom prst="rect">
              <a:avLst/>
            </a:prstGeom>
          </p:spPr>
        </p:pic>
      </p:grpSp>
      <p:sp>
        <p:nvSpPr>
          <p:cNvPr id="90" name="Speech Bubble: Rectangle with Corners Rounded 89">
            <a:extLst>
              <a:ext uri="{FF2B5EF4-FFF2-40B4-BE49-F238E27FC236}">
                <a16:creationId xmlns:a16="http://schemas.microsoft.com/office/drawing/2014/main" id="{2666AF84-7DA8-4C52-87F6-B274D85D6C62}"/>
              </a:ext>
            </a:extLst>
          </p:cNvPr>
          <p:cNvSpPr/>
          <p:nvPr/>
        </p:nvSpPr>
        <p:spPr>
          <a:xfrm>
            <a:off x="8042565" y="-1164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라</a:t>
            </a:r>
          </a:p>
        </p:txBody>
      </p:sp>
      <p:sp>
        <p:nvSpPr>
          <p:cNvPr id="91" name="Speech Bubble: Rectangle with Corners Rounded 90">
            <a:extLst>
              <a:ext uri="{FF2B5EF4-FFF2-40B4-BE49-F238E27FC236}">
                <a16:creationId xmlns:a16="http://schemas.microsoft.com/office/drawing/2014/main" id="{7D9BFD7F-F8EB-490E-9192-18E4363C4ECA}"/>
              </a:ext>
            </a:extLst>
          </p:cNvPr>
          <p:cNvSpPr/>
          <p:nvPr/>
        </p:nvSpPr>
        <p:spPr>
          <a:xfrm>
            <a:off x="9938421" y="644245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러</a:t>
            </a:r>
          </a:p>
        </p:txBody>
      </p: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81911119-F9FE-4076-B7CA-CE9249CE91AD}"/>
              </a:ext>
            </a:extLst>
          </p:cNvPr>
          <p:cNvSpPr/>
          <p:nvPr/>
        </p:nvSpPr>
        <p:spPr>
          <a:xfrm>
            <a:off x="8310336" y="2014762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로</a:t>
            </a:r>
          </a:p>
        </p:txBody>
      </p:sp>
      <p:sp>
        <p:nvSpPr>
          <p:cNvPr id="93" name="Speech Bubble: Rectangle with Corners Rounded 92">
            <a:extLst>
              <a:ext uri="{FF2B5EF4-FFF2-40B4-BE49-F238E27FC236}">
                <a16:creationId xmlns:a16="http://schemas.microsoft.com/office/drawing/2014/main" id="{7A7CB3AD-3DA3-4622-9A67-B7166304321F}"/>
              </a:ext>
            </a:extLst>
          </p:cNvPr>
          <p:cNvSpPr/>
          <p:nvPr/>
        </p:nvSpPr>
        <p:spPr>
          <a:xfrm>
            <a:off x="10185502" y="2957856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루</a:t>
            </a:r>
          </a:p>
        </p:txBody>
      </p:sp>
      <p:sp>
        <p:nvSpPr>
          <p:cNvPr id="94" name="Speech Bubble: Rectangle with Corners Rounded 93">
            <a:extLst>
              <a:ext uri="{FF2B5EF4-FFF2-40B4-BE49-F238E27FC236}">
                <a16:creationId xmlns:a16="http://schemas.microsoft.com/office/drawing/2014/main" id="{EDE8C7AB-3CC9-4E55-99B6-201AE70DF05A}"/>
              </a:ext>
            </a:extLst>
          </p:cNvPr>
          <p:cNvSpPr/>
          <p:nvPr/>
        </p:nvSpPr>
        <p:spPr>
          <a:xfrm>
            <a:off x="8474769" y="3860363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리</a:t>
            </a:r>
          </a:p>
        </p:txBody>
      </p:sp>
      <p:sp>
        <p:nvSpPr>
          <p:cNvPr id="95" name="Speech Bubble: Rectangle with Corners Rounded 94">
            <a:extLst>
              <a:ext uri="{FF2B5EF4-FFF2-40B4-BE49-F238E27FC236}">
                <a16:creationId xmlns:a16="http://schemas.microsoft.com/office/drawing/2014/main" id="{037C81EE-3CF1-4628-9DA5-CD205EF85DA1}"/>
              </a:ext>
            </a:extLst>
          </p:cNvPr>
          <p:cNvSpPr/>
          <p:nvPr/>
        </p:nvSpPr>
        <p:spPr>
          <a:xfrm>
            <a:off x="3066830" y="4934181"/>
            <a:ext cx="1509033" cy="1358813"/>
          </a:xfrm>
          <a:prstGeom prst="wedgeRoundRectCallout">
            <a:avLst>
              <a:gd name="adj1" fmla="val 30787"/>
              <a:gd name="adj2" fmla="val -6467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6" name="Speech Bubble: Rectangle with Corners Rounded 95">
            <a:extLst>
              <a:ext uri="{FF2B5EF4-FFF2-40B4-BE49-F238E27FC236}">
                <a16:creationId xmlns:a16="http://schemas.microsoft.com/office/drawing/2014/main" id="{8C82416B-C748-405D-95D4-B2E037876D8E}"/>
              </a:ext>
            </a:extLst>
          </p:cNvPr>
          <p:cNvSpPr/>
          <p:nvPr/>
        </p:nvSpPr>
        <p:spPr>
          <a:xfrm>
            <a:off x="1095662" y="4602320"/>
            <a:ext cx="1509033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7" name="Speech Bubble: Rectangle with Corners Rounded 96">
            <a:extLst>
              <a:ext uri="{FF2B5EF4-FFF2-40B4-BE49-F238E27FC236}">
                <a16:creationId xmlns:a16="http://schemas.microsoft.com/office/drawing/2014/main" id="{AEBFE56E-F05C-4F8B-87A8-E25D5F8718F7}"/>
              </a:ext>
            </a:extLst>
          </p:cNvPr>
          <p:cNvSpPr/>
          <p:nvPr/>
        </p:nvSpPr>
        <p:spPr>
          <a:xfrm>
            <a:off x="1879200" y="3184769"/>
            <a:ext cx="1561047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8" name="Speech Bubble: Rectangle with Corners Rounded 97">
            <a:extLst>
              <a:ext uri="{FF2B5EF4-FFF2-40B4-BE49-F238E27FC236}">
                <a16:creationId xmlns:a16="http://schemas.microsoft.com/office/drawing/2014/main" id="{49B05FE8-17F4-4B84-B970-65E32B6275C7}"/>
              </a:ext>
            </a:extLst>
          </p:cNvPr>
          <p:cNvSpPr/>
          <p:nvPr/>
        </p:nvSpPr>
        <p:spPr>
          <a:xfrm>
            <a:off x="562846" y="1937110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9" name="Speech Bubble: Rectangle with Corners Rounded 98">
            <a:extLst>
              <a:ext uri="{FF2B5EF4-FFF2-40B4-BE49-F238E27FC236}">
                <a16:creationId xmlns:a16="http://schemas.microsoft.com/office/drawing/2014/main" id="{32AE16D6-607A-4FB8-B821-C4A7BBC3A8C6}"/>
              </a:ext>
            </a:extLst>
          </p:cNvPr>
          <p:cNvSpPr/>
          <p:nvPr/>
        </p:nvSpPr>
        <p:spPr>
          <a:xfrm>
            <a:off x="2258350" y="996831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</p:spTree>
    <p:extLst>
      <p:ext uri="{BB962C8B-B14F-4D97-AF65-F5344CB8AC3E}">
        <p14:creationId xmlns:p14="http://schemas.microsoft.com/office/powerpoint/2010/main" val="30539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28B758-975A-4BEB-AFB8-CF743B98BE39}"/>
              </a:ext>
            </a:extLst>
          </p:cNvPr>
          <p:cNvGrpSpPr/>
          <p:nvPr/>
        </p:nvGrpSpPr>
        <p:grpSpPr>
          <a:xfrm>
            <a:off x="7919082" y="360827"/>
            <a:ext cx="2351096" cy="1625402"/>
            <a:chOff x="8037831" y="5006"/>
            <a:chExt cx="2351096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7831" y="5006"/>
              <a:ext cx="2351096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4" name="Picture 53" descr="A close up of a logo&#10;&#10;Description automatically generated">
              <a:extLst>
                <a:ext uri="{FF2B5EF4-FFF2-40B4-BE49-F238E27FC236}">
                  <a16:creationId xmlns:a16="http://schemas.microsoft.com/office/drawing/2014/main" id="{BD811443-3132-4C1E-9989-F9622F614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901" y="288312"/>
              <a:ext cx="1758282" cy="87914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35A2680-E3EE-4183-B91B-E9C62178102E}"/>
              </a:ext>
            </a:extLst>
          </p:cNvPr>
          <p:cNvGrpSpPr/>
          <p:nvPr/>
        </p:nvGrpSpPr>
        <p:grpSpPr>
          <a:xfrm>
            <a:off x="10004569" y="1362773"/>
            <a:ext cx="1571190" cy="1423718"/>
            <a:chOff x="9817080" y="667434"/>
            <a:chExt cx="1571190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943369" y="667434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5" name="Picture 54" descr="A close up of food&#10;&#10;Description automatically generated">
              <a:extLst>
                <a:ext uri="{FF2B5EF4-FFF2-40B4-BE49-F238E27FC236}">
                  <a16:creationId xmlns:a16="http://schemas.microsoft.com/office/drawing/2014/main" id="{5112FBD6-8491-48C1-BF61-A3B60AE19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7080" y="848360"/>
              <a:ext cx="1542041" cy="975114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485130-6774-47DC-9EA6-7577391D0D95}"/>
              </a:ext>
            </a:extLst>
          </p:cNvPr>
          <p:cNvGrpSpPr/>
          <p:nvPr/>
        </p:nvGrpSpPr>
        <p:grpSpPr>
          <a:xfrm>
            <a:off x="8071745" y="2343078"/>
            <a:ext cx="1449534" cy="1497966"/>
            <a:chOff x="8393913" y="2083776"/>
            <a:chExt cx="1449534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393913" y="2083776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8" name="Picture 57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D056A167-07D9-4AFE-BDEB-B4E066361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4158" y="2204119"/>
              <a:ext cx="1229289" cy="1229289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461EBB-7364-489A-8D52-B2BECF38C0DC}"/>
              </a:ext>
            </a:extLst>
          </p:cNvPr>
          <p:cNvGrpSpPr/>
          <p:nvPr/>
        </p:nvGrpSpPr>
        <p:grpSpPr>
          <a:xfrm>
            <a:off x="10191744" y="3027546"/>
            <a:ext cx="1542041" cy="1386428"/>
            <a:chOff x="10191744" y="3027546"/>
            <a:chExt cx="1542041" cy="1386428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10191744" y="3027546"/>
              <a:ext cx="1542041" cy="1386428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63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BF0A6B7A-6EBE-4BD3-9536-5AFA4DBF7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3343" y="3177098"/>
              <a:ext cx="950862" cy="111328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EBC13A-C2FA-457B-BA3D-3D52A2BB3F1B}"/>
              </a:ext>
            </a:extLst>
          </p:cNvPr>
          <p:cNvGrpSpPr/>
          <p:nvPr/>
        </p:nvGrpSpPr>
        <p:grpSpPr>
          <a:xfrm>
            <a:off x="8150195" y="4323032"/>
            <a:ext cx="1542041" cy="1479835"/>
            <a:chOff x="8457783" y="3928227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57783" y="3928227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64" descr="A close up of a map&#10;&#10;Description automatically generated">
              <a:extLst>
                <a:ext uri="{FF2B5EF4-FFF2-40B4-BE49-F238E27FC236}">
                  <a16:creationId xmlns:a16="http://schemas.microsoft.com/office/drawing/2014/main" id="{8E957BA1-8EE7-4011-8D5A-4DB8617D2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671" y="4083406"/>
              <a:ext cx="1142358" cy="103782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BDFC01-1C57-4EB5-9BF7-CD60C613E56D}"/>
              </a:ext>
            </a:extLst>
          </p:cNvPr>
          <p:cNvGrpSpPr/>
          <p:nvPr/>
        </p:nvGrpSpPr>
        <p:grpSpPr>
          <a:xfrm>
            <a:off x="1486869" y="4720195"/>
            <a:ext cx="1687701" cy="1489700"/>
            <a:chOff x="860342" y="4602320"/>
            <a:chExt cx="1687701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60342" y="4602320"/>
              <a:ext cx="1687701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7" name="Picture 6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FB6FC0-FD34-485E-94BF-BC2F4A0BD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641" y="4831728"/>
              <a:ext cx="1359019" cy="98080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200B0D-8AEE-4FF6-B3C8-5059947A5CA0}"/>
              </a:ext>
            </a:extLst>
          </p:cNvPr>
          <p:cNvGrpSpPr/>
          <p:nvPr/>
        </p:nvGrpSpPr>
        <p:grpSpPr>
          <a:xfrm>
            <a:off x="1908672" y="3401226"/>
            <a:ext cx="1979750" cy="1295838"/>
            <a:chOff x="1451568" y="3194377"/>
            <a:chExt cx="197975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1451568" y="3194377"/>
              <a:ext cx="197975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8" name="Picture 67" descr="A picture containing cake, table, small, sitting&#10;&#10;Description automatically generated">
              <a:extLst>
                <a:ext uri="{FF2B5EF4-FFF2-40B4-BE49-F238E27FC236}">
                  <a16:creationId xmlns:a16="http://schemas.microsoft.com/office/drawing/2014/main" id="{71DCE001-754D-4986-B4A5-902F2CF72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4991" y="3450579"/>
              <a:ext cx="1754364" cy="86256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976FE6-3BF8-46DE-9D44-2AA7D61E5CD2}"/>
              </a:ext>
            </a:extLst>
          </p:cNvPr>
          <p:cNvGrpSpPr/>
          <p:nvPr/>
        </p:nvGrpSpPr>
        <p:grpSpPr>
          <a:xfrm>
            <a:off x="417085" y="2455717"/>
            <a:ext cx="1546890" cy="1295838"/>
            <a:chOff x="587946" y="1949026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587946" y="1949026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68" descr="A close up of a map&#10;&#10;Description automatically generated">
              <a:extLst>
                <a:ext uri="{FF2B5EF4-FFF2-40B4-BE49-F238E27FC236}">
                  <a16:creationId xmlns:a16="http://schemas.microsoft.com/office/drawing/2014/main" id="{EFC8551D-0ACB-402A-A26F-D032955BC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94" y="2170030"/>
              <a:ext cx="930486" cy="954844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28A068-2AF0-436E-99CD-1A9E1FFBA799}"/>
              </a:ext>
            </a:extLst>
          </p:cNvPr>
          <p:cNvGrpSpPr/>
          <p:nvPr/>
        </p:nvGrpSpPr>
        <p:grpSpPr>
          <a:xfrm>
            <a:off x="2445851" y="1796223"/>
            <a:ext cx="1546890" cy="1295838"/>
            <a:chOff x="2276209" y="985168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276209" y="98516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71" name="Picture 70" descr="A close up of a logo&#10;&#10;Description automatically generated">
              <a:extLst>
                <a:ext uri="{FF2B5EF4-FFF2-40B4-BE49-F238E27FC236}">
                  <a16:creationId xmlns:a16="http://schemas.microsoft.com/office/drawing/2014/main" id="{57CC7B24-F0F6-466A-815A-15B4DF2A5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277" y="1166918"/>
              <a:ext cx="1033809" cy="98871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11C6F2-B2E3-41BB-BEE4-7B95BADFDFBC}"/>
              </a:ext>
            </a:extLst>
          </p:cNvPr>
          <p:cNvGrpSpPr/>
          <p:nvPr/>
        </p:nvGrpSpPr>
        <p:grpSpPr>
          <a:xfrm>
            <a:off x="1263038" y="569523"/>
            <a:ext cx="1546890" cy="1295838"/>
            <a:chOff x="891034" y="1059453"/>
            <a:chExt cx="1546890" cy="1295838"/>
          </a:xfrm>
        </p:grpSpPr>
        <p:sp>
          <p:nvSpPr>
            <p:cNvPr id="75" name="Speech Bubble: Rectangle with Corners Rounded 74">
              <a:extLst>
                <a:ext uri="{FF2B5EF4-FFF2-40B4-BE49-F238E27FC236}">
                  <a16:creationId xmlns:a16="http://schemas.microsoft.com/office/drawing/2014/main" id="{BBC37283-CA77-4A4D-8694-DDD3414DCE69}"/>
                </a:ext>
              </a:extLst>
            </p:cNvPr>
            <p:cNvSpPr/>
            <p:nvPr/>
          </p:nvSpPr>
          <p:spPr>
            <a:xfrm>
              <a:off x="891034" y="1059453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77" name="Picture 76" descr="A black bird standing in front of a body of water&#10;&#10;Description automatically generated">
              <a:extLst>
                <a:ext uri="{FF2B5EF4-FFF2-40B4-BE49-F238E27FC236}">
                  <a16:creationId xmlns:a16="http://schemas.microsoft.com/office/drawing/2014/main" id="{C3DB5E03-B2CD-4817-B228-15C1598CC4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50"/>
            <a:stretch/>
          </p:blipFill>
          <p:spPr>
            <a:xfrm>
              <a:off x="1135112" y="1234703"/>
              <a:ext cx="1029586" cy="1014033"/>
            </a:xfrm>
            <a:prstGeom prst="rect">
              <a:avLst/>
            </a:prstGeom>
          </p:spPr>
        </p:pic>
      </p:grp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4186BC79-8A6E-437E-8AEC-2BD8E241449B}"/>
              </a:ext>
            </a:extLst>
          </p:cNvPr>
          <p:cNvSpPr/>
          <p:nvPr/>
        </p:nvSpPr>
        <p:spPr>
          <a:xfrm>
            <a:off x="7921687" y="328298"/>
            <a:ext cx="2359978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5D3342F2-93EB-433D-8D50-3CD87A50493F}"/>
              </a:ext>
            </a:extLst>
          </p:cNvPr>
          <p:cNvSpPr/>
          <p:nvPr/>
        </p:nvSpPr>
        <p:spPr>
          <a:xfrm>
            <a:off x="10131417" y="1329472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5" name="Speech Bubble: Rectangle with Corners Rounded 84">
            <a:extLst>
              <a:ext uri="{FF2B5EF4-FFF2-40B4-BE49-F238E27FC236}">
                <a16:creationId xmlns:a16="http://schemas.microsoft.com/office/drawing/2014/main" id="{FA884F99-EE96-4237-9C36-1C40FF0AFA93}"/>
              </a:ext>
            </a:extLst>
          </p:cNvPr>
          <p:cNvSpPr/>
          <p:nvPr/>
        </p:nvSpPr>
        <p:spPr>
          <a:xfrm>
            <a:off x="8025824" y="2286747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6" name="Speech Bubble: Rectangle with Corners Rounded 85">
            <a:extLst>
              <a:ext uri="{FF2B5EF4-FFF2-40B4-BE49-F238E27FC236}">
                <a16:creationId xmlns:a16="http://schemas.microsoft.com/office/drawing/2014/main" id="{C64A4A5C-3BFF-4670-A10A-1B7C6FFC4E07}"/>
              </a:ext>
            </a:extLst>
          </p:cNvPr>
          <p:cNvSpPr/>
          <p:nvPr/>
        </p:nvSpPr>
        <p:spPr>
          <a:xfrm>
            <a:off x="10191744" y="2926210"/>
            <a:ext cx="1590552" cy="155874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8" name="Speech Bubble: Rectangle with Corners Rounded 87">
            <a:extLst>
              <a:ext uri="{FF2B5EF4-FFF2-40B4-BE49-F238E27FC236}">
                <a16:creationId xmlns:a16="http://schemas.microsoft.com/office/drawing/2014/main" id="{FAFE6542-B0D8-45FB-B568-2AB1BE2285DD}"/>
              </a:ext>
            </a:extLst>
          </p:cNvPr>
          <p:cNvSpPr/>
          <p:nvPr/>
        </p:nvSpPr>
        <p:spPr>
          <a:xfrm>
            <a:off x="8125939" y="4224555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EFBD40-7F62-460A-9D60-77A1D402675F}"/>
              </a:ext>
            </a:extLst>
          </p:cNvPr>
          <p:cNvGrpSpPr/>
          <p:nvPr/>
        </p:nvGrpSpPr>
        <p:grpSpPr>
          <a:xfrm>
            <a:off x="9975506" y="4677035"/>
            <a:ext cx="1509033" cy="1636384"/>
            <a:chOff x="8228399" y="6062906"/>
            <a:chExt cx="1509033" cy="1636384"/>
          </a:xfrm>
        </p:grpSpPr>
        <p:sp>
          <p:nvSpPr>
            <p:cNvPr id="102" name="Speech Bubble: Rectangle with Corners Rounded 101">
              <a:extLst>
                <a:ext uri="{FF2B5EF4-FFF2-40B4-BE49-F238E27FC236}">
                  <a16:creationId xmlns:a16="http://schemas.microsoft.com/office/drawing/2014/main" id="{A3449891-26DA-4304-A47B-DFB9BF19CD12}"/>
                </a:ext>
              </a:extLst>
            </p:cNvPr>
            <p:cNvSpPr/>
            <p:nvPr/>
          </p:nvSpPr>
          <p:spPr>
            <a:xfrm>
              <a:off x="8228399" y="6062906"/>
              <a:ext cx="1509033" cy="1636384"/>
            </a:xfrm>
            <a:prstGeom prst="wedgeRoundRectCallout">
              <a:avLst>
                <a:gd name="adj1" fmla="val -75816"/>
                <a:gd name="adj2" fmla="val -2535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endParaRPr>
            </a:p>
          </p:txBody>
        </p:sp>
        <p:pic>
          <p:nvPicPr>
            <p:cNvPr id="103" name="Picture 102" descr="A picture containing game, basketball, mirror, necklace&#10;&#10;Description automatically generated">
              <a:extLst>
                <a:ext uri="{FF2B5EF4-FFF2-40B4-BE49-F238E27FC236}">
                  <a16:creationId xmlns:a16="http://schemas.microsoft.com/office/drawing/2014/main" id="{BE50E5A1-0FB3-45E9-BEFA-4200DD745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0255" y="6241459"/>
              <a:ext cx="1071880" cy="1279084"/>
            </a:xfrm>
            <a:prstGeom prst="rect">
              <a:avLst/>
            </a:prstGeom>
          </p:spPr>
        </p:pic>
      </p:grpSp>
      <p:sp>
        <p:nvSpPr>
          <p:cNvPr id="104" name="Speech Bubble: Rectangle with Corners Rounded 103">
            <a:extLst>
              <a:ext uri="{FF2B5EF4-FFF2-40B4-BE49-F238E27FC236}">
                <a16:creationId xmlns:a16="http://schemas.microsoft.com/office/drawing/2014/main" id="{9D01A911-9994-4BED-B65F-09D63E797FFA}"/>
              </a:ext>
            </a:extLst>
          </p:cNvPr>
          <p:cNvSpPr/>
          <p:nvPr/>
        </p:nvSpPr>
        <p:spPr>
          <a:xfrm>
            <a:off x="9955004" y="4677035"/>
            <a:ext cx="1509033" cy="1636384"/>
          </a:xfrm>
          <a:prstGeom prst="wedgeRoundRectCallout">
            <a:avLst>
              <a:gd name="adj1" fmla="val -75816"/>
              <a:gd name="adj2" fmla="val -2535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머</a:t>
            </a:r>
          </a:p>
        </p:txBody>
      </p:sp>
      <p:sp>
        <p:nvSpPr>
          <p:cNvPr id="105" name="Speech Bubble: Rectangle with Corners Rounded 104">
            <a:extLst>
              <a:ext uri="{FF2B5EF4-FFF2-40B4-BE49-F238E27FC236}">
                <a16:creationId xmlns:a16="http://schemas.microsoft.com/office/drawing/2014/main" id="{743BBBB2-3E0B-40C1-8A32-621BB8D24A95}"/>
              </a:ext>
            </a:extLst>
          </p:cNvPr>
          <p:cNvSpPr/>
          <p:nvPr/>
        </p:nvSpPr>
        <p:spPr>
          <a:xfrm>
            <a:off x="1385188" y="4745335"/>
            <a:ext cx="1860616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모</a:t>
            </a:r>
          </a:p>
        </p:txBody>
      </p:sp>
      <p:sp>
        <p:nvSpPr>
          <p:cNvPr id="106" name="Speech Bubble: Rectangle with Corners Rounded 105">
            <a:extLst>
              <a:ext uri="{FF2B5EF4-FFF2-40B4-BE49-F238E27FC236}">
                <a16:creationId xmlns:a16="http://schemas.microsoft.com/office/drawing/2014/main" id="{C770D2B6-9402-479E-A295-36DEB9663132}"/>
              </a:ext>
            </a:extLst>
          </p:cNvPr>
          <p:cNvSpPr/>
          <p:nvPr/>
        </p:nvSpPr>
        <p:spPr>
          <a:xfrm>
            <a:off x="1916338" y="3383901"/>
            <a:ext cx="1997868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모</a:t>
            </a:r>
          </a:p>
        </p:txBody>
      </p:sp>
      <p:sp>
        <p:nvSpPr>
          <p:cNvPr id="107" name="Speech Bubble: Rectangle with Corners Rounded 106">
            <a:extLst>
              <a:ext uri="{FF2B5EF4-FFF2-40B4-BE49-F238E27FC236}">
                <a16:creationId xmlns:a16="http://schemas.microsoft.com/office/drawing/2014/main" id="{A65C906F-8441-4A17-9406-AE303CB9562D}"/>
              </a:ext>
            </a:extLst>
          </p:cNvPr>
          <p:cNvSpPr/>
          <p:nvPr/>
        </p:nvSpPr>
        <p:spPr>
          <a:xfrm>
            <a:off x="399672" y="2470628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무</a:t>
            </a:r>
          </a:p>
        </p:txBody>
      </p:sp>
      <p:sp>
        <p:nvSpPr>
          <p:cNvPr id="108" name="Speech Bubble: Rectangle with Corners Rounded 107">
            <a:extLst>
              <a:ext uri="{FF2B5EF4-FFF2-40B4-BE49-F238E27FC236}">
                <a16:creationId xmlns:a16="http://schemas.microsoft.com/office/drawing/2014/main" id="{E5C8A528-1B46-4366-8245-AA5CBE06F84E}"/>
              </a:ext>
            </a:extLst>
          </p:cNvPr>
          <p:cNvSpPr/>
          <p:nvPr/>
        </p:nvSpPr>
        <p:spPr>
          <a:xfrm>
            <a:off x="2416702" y="1805653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미</a:t>
            </a:r>
          </a:p>
        </p:txBody>
      </p:sp>
      <p:sp>
        <p:nvSpPr>
          <p:cNvPr id="109" name="Speech Bubble: Rectangle with Corners Rounded 108">
            <a:extLst>
              <a:ext uri="{FF2B5EF4-FFF2-40B4-BE49-F238E27FC236}">
                <a16:creationId xmlns:a16="http://schemas.microsoft.com/office/drawing/2014/main" id="{7756E5D9-D664-4489-926A-3519A9A9CD39}"/>
              </a:ext>
            </a:extLst>
          </p:cNvPr>
          <p:cNvSpPr/>
          <p:nvPr/>
        </p:nvSpPr>
        <p:spPr>
          <a:xfrm>
            <a:off x="1249160" y="578953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미</a:t>
            </a:r>
          </a:p>
        </p:txBody>
      </p:sp>
    </p:spTree>
    <p:extLst>
      <p:ext uri="{BB962C8B-B14F-4D97-AF65-F5344CB8AC3E}">
        <p14:creationId xmlns:p14="http://schemas.microsoft.com/office/powerpoint/2010/main" val="1623554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5" grpId="0" animBg="1"/>
      <p:bldP spid="86" grpId="0" animBg="1"/>
      <p:bldP spid="88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</a:rPr>
              <a:t>바뱌버벼보뵤부뷰브비</a:t>
            </a:r>
            <a:r>
              <a:rPr lang="ko-KR" altLang="en-US" sz="4000" dirty="0"/>
              <a:t>를 배워요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ㅂ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D647B6-54C7-4A1C-8AC9-BD1815E46225}"/>
              </a:ext>
            </a:extLst>
          </p:cNvPr>
          <p:cNvGrpSpPr/>
          <p:nvPr/>
        </p:nvGrpSpPr>
        <p:grpSpPr>
          <a:xfrm>
            <a:off x="31900" y="1872477"/>
            <a:ext cx="12111824" cy="1116911"/>
            <a:chOff x="31900" y="1872477"/>
            <a:chExt cx="12111824" cy="11169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357C2ED-A5DC-468C-A9B8-68B18B003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0" y="1872477"/>
              <a:ext cx="12111824" cy="1116911"/>
            </a:xfrm>
            <a:prstGeom prst="rect">
              <a:avLst/>
            </a:prstGeom>
            <a:ln w="57150">
              <a:solidFill>
                <a:schemeClr val="accent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C355472E-EAED-436E-AAA8-B3D66CF71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5188" y="1992548"/>
              <a:ext cx="570394" cy="318457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22CE03C3-FFC0-4EE1-8D7C-A2F118572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647" y="185471"/>
            <a:ext cx="411302" cy="2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ㅏ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6900821" y="401227"/>
            <a:ext cx="1612286" cy="890826"/>
          </a:xfrm>
          <a:prstGeom prst="wedgeEllipseCallout">
            <a:avLst>
              <a:gd name="adj1" fmla="val 64239"/>
              <a:gd name="adj2" fmla="val 15229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ba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13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ㅑ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10511366" y="357672"/>
            <a:ext cx="1612286" cy="890826"/>
          </a:xfrm>
          <a:prstGeom prst="wedgeEllipseCallout">
            <a:avLst>
              <a:gd name="adj1" fmla="val -18345"/>
              <a:gd name="adj2" fmla="val 83660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bya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</p:spTree>
    <p:extLst>
      <p:ext uri="{BB962C8B-B14F-4D97-AF65-F5344CB8AC3E}">
        <p14:creationId xmlns:p14="http://schemas.microsoft.com/office/powerpoint/2010/main" val="348048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ㅓ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8905443" y="2793059"/>
            <a:ext cx="1760452" cy="890826"/>
          </a:xfrm>
          <a:prstGeom prst="wedgeEllipseCallout">
            <a:avLst>
              <a:gd name="adj1" fmla="val 48177"/>
              <a:gd name="adj2" fmla="val -51401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beo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</p:spTree>
    <p:extLst>
      <p:ext uri="{BB962C8B-B14F-4D97-AF65-F5344CB8AC3E}">
        <p14:creationId xmlns:p14="http://schemas.microsoft.com/office/powerpoint/2010/main" val="3389045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ㅕ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8106895" y="3506641"/>
            <a:ext cx="2163579" cy="890826"/>
          </a:xfrm>
          <a:prstGeom prst="wedgeEllipseCallout">
            <a:avLst>
              <a:gd name="adj1" fmla="val 61585"/>
              <a:gd name="adj2" fmla="val -2779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Byeo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</p:spTree>
    <p:extLst>
      <p:ext uri="{BB962C8B-B14F-4D97-AF65-F5344CB8AC3E}">
        <p14:creationId xmlns:p14="http://schemas.microsoft.com/office/powerpoint/2010/main" val="2445952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ㅗ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10128280" y="5362224"/>
            <a:ext cx="1703990" cy="890826"/>
          </a:xfrm>
          <a:prstGeom prst="wedgeEllipseCallout">
            <a:avLst>
              <a:gd name="adj1" fmla="val -11848"/>
              <a:gd name="adj2" fmla="val -7841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bo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보</a:t>
            </a:r>
          </a:p>
        </p:txBody>
      </p:sp>
    </p:spTree>
    <p:extLst>
      <p:ext uri="{BB962C8B-B14F-4D97-AF65-F5344CB8AC3E}">
        <p14:creationId xmlns:p14="http://schemas.microsoft.com/office/powerpoint/2010/main" val="1926529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ㅛ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보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뵤</a:t>
            </a:r>
          </a:p>
        </p:txBody>
      </p: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360C6E14-0A71-422A-8EF8-3796DCFA8985}"/>
              </a:ext>
            </a:extLst>
          </p:cNvPr>
          <p:cNvSpPr/>
          <p:nvPr/>
        </p:nvSpPr>
        <p:spPr>
          <a:xfrm>
            <a:off x="9030778" y="5838484"/>
            <a:ext cx="1703990" cy="890826"/>
          </a:xfrm>
          <a:prstGeom prst="wedgeEllipseCallout">
            <a:avLst>
              <a:gd name="adj1" fmla="val -11848"/>
              <a:gd name="adj2" fmla="val -7841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byo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18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마먀머며모묘무뮤므미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마먀머며모묘무뮤므미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바뱌버벼보뵤부뷰브비＂의</a:t>
            </a:r>
            <a:r>
              <a:rPr lang="ko-KR" altLang="en-US" sz="1400" dirty="0"/>
              <a:t>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r>
              <a:rPr lang="en-US" altLang="ko-KR" sz="1400" dirty="0"/>
              <a:t>1) </a:t>
            </a:r>
            <a:r>
              <a:rPr lang="ko-KR" altLang="en-US" sz="1400" dirty="0"/>
              <a:t>받침 맛보기 </a:t>
            </a:r>
            <a:r>
              <a:rPr lang="en-US" altLang="ko-KR" sz="1400" dirty="0"/>
              <a:t>: </a:t>
            </a:r>
            <a:r>
              <a:rPr lang="ko-KR" altLang="en-US" sz="1400" dirty="0"/>
              <a:t>문장에 나오는 받침 글자의 구성원리</a:t>
            </a:r>
            <a:r>
              <a:rPr lang="en-US" altLang="ko-KR" sz="1400" dirty="0"/>
              <a:t>, </a:t>
            </a:r>
            <a:r>
              <a:rPr lang="ko-KR" altLang="en-US" sz="1400" dirty="0"/>
              <a:t>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소리를 슬쩍 봅니다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r>
              <a:rPr lang="en-US" altLang="ko-KR" sz="1400" dirty="0"/>
              <a:t>2) </a:t>
            </a:r>
            <a:r>
              <a:rPr lang="ko-KR" altLang="en-US" sz="1400" dirty="0"/>
              <a:t>관련 낱말을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바버보부비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바구니</a:t>
            </a:r>
            <a:r>
              <a:rPr lang="en-US" altLang="ko-KR" sz="1400" dirty="0"/>
              <a:t>, </a:t>
            </a:r>
            <a:r>
              <a:rPr lang="ko-KR" altLang="en-US" sz="1400" dirty="0"/>
              <a:t>바나나</a:t>
            </a:r>
            <a:r>
              <a:rPr lang="en-US" altLang="ko-KR" sz="1400" dirty="0"/>
              <a:t>, </a:t>
            </a:r>
            <a:r>
              <a:rPr lang="ko-KR" altLang="en-US" sz="1400" dirty="0"/>
              <a:t>바다</a:t>
            </a:r>
            <a:r>
              <a:rPr lang="en-US" altLang="ko-KR" sz="1400" dirty="0"/>
              <a:t>, </a:t>
            </a:r>
            <a:r>
              <a:rPr lang="ko-KR" altLang="en-US" sz="1400" dirty="0"/>
              <a:t>버스</a:t>
            </a:r>
            <a:r>
              <a:rPr lang="en-US" altLang="ko-KR" sz="1400" dirty="0"/>
              <a:t>, </a:t>
            </a:r>
            <a:r>
              <a:rPr lang="ko-KR" altLang="en-US" sz="1400" dirty="0"/>
              <a:t>두부</a:t>
            </a:r>
            <a:r>
              <a:rPr lang="en-US" altLang="ko-KR" sz="1400" dirty="0"/>
              <a:t>, </a:t>
            </a:r>
            <a:r>
              <a:rPr lang="ko-KR" altLang="en-US" sz="1400" dirty="0"/>
              <a:t>비누</a:t>
            </a:r>
            <a:r>
              <a:rPr lang="en-US" altLang="ko-KR" sz="1400" dirty="0"/>
              <a:t>, </a:t>
            </a:r>
            <a:r>
              <a:rPr lang="ko-KR" altLang="en-US" sz="1400" dirty="0"/>
              <a:t>나비</a:t>
            </a:r>
            <a:r>
              <a:rPr lang="en-US" altLang="ko-KR" sz="1400" dirty="0"/>
              <a:t>, </a:t>
            </a:r>
            <a:r>
              <a:rPr lang="ko-KR" altLang="en-US" sz="1400" dirty="0"/>
              <a:t>디비디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바버보부비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608125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바뱌버벼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보뵤부뷰브비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2785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ㅜ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보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뵤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부</a:t>
            </a:r>
          </a:p>
        </p:txBody>
      </p: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1EBC9362-95CF-4C14-BF62-2A52FC3F6AB6}"/>
              </a:ext>
            </a:extLst>
          </p:cNvPr>
          <p:cNvSpPr/>
          <p:nvPr/>
        </p:nvSpPr>
        <p:spPr>
          <a:xfrm>
            <a:off x="6035460" y="5285580"/>
            <a:ext cx="1703990" cy="890826"/>
          </a:xfrm>
          <a:prstGeom prst="wedgeEllipseCallout">
            <a:avLst>
              <a:gd name="adj1" fmla="val 51229"/>
              <a:gd name="adj2" fmla="val -5680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664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ㅠ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보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뵤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부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뷰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4CFF2EB4-0C35-4946-AB24-E7A5FD2EF24A}"/>
              </a:ext>
            </a:extLst>
          </p:cNvPr>
          <p:cNvSpPr/>
          <p:nvPr/>
        </p:nvSpPr>
        <p:spPr>
          <a:xfrm>
            <a:off x="5242833" y="2982591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byu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3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ㅡ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보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뵤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부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뷰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8D0F30-E8B4-4F7D-A724-56C5B80B1850}"/>
              </a:ext>
            </a:extLst>
          </p:cNvPr>
          <p:cNvSpPr/>
          <p:nvPr/>
        </p:nvSpPr>
        <p:spPr>
          <a:xfrm>
            <a:off x="6801181" y="222113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브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26C4A0F2-B8AE-4D37-B2C5-FE633F5250AE}"/>
              </a:ext>
            </a:extLst>
          </p:cNvPr>
          <p:cNvSpPr/>
          <p:nvPr/>
        </p:nvSpPr>
        <p:spPr>
          <a:xfrm>
            <a:off x="5412697" y="1592479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beu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7C29B7-6067-4C3F-BC33-7FA243D4D90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960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 animBg="1"/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661675" y="1459613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l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ㅂ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버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벼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보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뵤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부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뷰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8D0F30-E8B4-4F7D-A724-56C5B80B1850}"/>
              </a:ext>
            </a:extLst>
          </p:cNvPr>
          <p:cNvSpPr/>
          <p:nvPr/>
        </p:nvSpPr>
        <p:spPr>
          <a:xfrm>
            <a:off x="6801181" y="222113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브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2A5218-3856-42A9-9638-64C6D01C8611}"/>
              </a:ext>
            </a:extLst>
          </p:cNvPr>
          <p:cNvSpPr/>
          <p:nvPr/>
        </p:nvSpPr>
        <p:spPr>
          <a:xfrm>
            <a:off x="7506615" y="1242341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비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E96AC098-348F-415C-A6B0-371C9CCE41F9}"/>
              </a:ext>
            </a:extLst>
          </p:cNvPr>
          <p:cNvSpPr/>
          <p:nvPr/>
        </p:nvSpPr>
        <p:spPr>
          <a:xfrm>
            <a:off x="6149787" y="502122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bi</a:t>
            </a:r>
          </a:p>
        </p:txBody>
      </p:sp>
    </p:spTree>
    <p:extLst>
      <p:ext uri="{BB962C8B-B14F-4D97-AF65-F5344CB8AC3E}">
        <p14:creationId xmlns:p14="http://schemas.microsoft.com/office/powerpoint/2010/main" val="3164197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7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헤움햇살162" pitchFamily="18" charset="-127"/>
                <a:ea typeface="헤움햇살162" pitchFamily="18" charset="-127"/>
              </a:rPr>
              <a:t>ㅂ</a:t>
            </a:r>
            <a:endParaRPr lang="ko-KR" altLang="en-US" sz="20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3CFC3F-35CD-41C1-AA3B-E576999207F0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7D1F5D5-C4F8-420F-A83B-443B0BB1B8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Love Doggo">
            <a:extLst>
              <a:ext uri="{FF2B5EF4-FFF2-40B4-BE49-F238E27FC236}">
                <a16:creationId xmlns:a16="http://schemas.microsoft.com/office/drawing/2014/main" id="{5958CA59-A609-4B4C-AE10-040A4466C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-381000"/>
            <a:ext cx="3810000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ㄹ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4564D9-B3D4-4CCB-AF69-61590E569C6D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5F17E2-640C-4659-86B4-D3135B173E5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Not Bothered Doggo">
            <a:extLst>
              <a:ext uri="{FF2B5EF4-FFF2-40B4-BE49-F238E27FC236}">
                <a16:creationId xmlns:a16="http://schemas.microsoft.com/office/drawing/2014/main" id="{3C857224-82EE-43FF-9D51-91A1D0010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56" y="-419100"/>
            <a:ext cx="3810000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헤움햇살162" pitchFamily="18" charset="-127"/>
                <a:ea typeface="헤움햇살162" pitchFamily="18" charset="-127"/>
              </a:rPr>
              <a:t>ㄱ</a:t>
            </a:r>
            <a:endParaRPr lang="ko-KR" altLang="en-US" sz="20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0B01F-D099-4124-AE37-345BF30F1375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AABC1A2-3297-4474-BBE5-5E0BD12DB7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ngry Doggo">
            <a:extLst>
              <a:ext uri="{FF2B5EF4-FFF2-40B4-BE49-F238E27FC236}">
                <a16:creationId xmlns:a16="http://schemas.microsoft.com/office/drawing/2014/main" id="{8AA20DB1-F006-413B-A1E8-8B5AD2C32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88" y="-295090"/>
            <a:ext cx="3810000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헤움햇살162" pitchFamily="18" charset="-127"/>
                <a:ea typeface="헤움햇살162" pitchFamily="18" charset="-127"/>
              </a:rPr>
              <a:t>ㅂ</a:t>
            </a:r>
            <a:endParaRPr lang="ko-KR" altLang="en-US" sz="20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D6963E-FEA5-4E6A-9D28-ACF56ECA6306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CC7D0A4-7392-426B-8B9B-45297C2F90F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In Love Doggo">
            <a:extLst>
              <a:ext uri="{FF2B5EF4-FFF2-40B4-BE49-F238E27FC236}">
                <a16:creationId xmlns:a16="http://schemas.microsoft.com/office/drawing/2014/main" id="{7DF1A2CF-99E2-49B2-A42A-9A1D4A961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28" y="-419100"/>
            <a:ext cx="3810000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마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CFF848-D5B7-4BED-8489-442E34A8D9B3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22FB44F2-879C-475D-8B9C-F7BEA4A531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831383-D9A5-4C46-B271-A7999525AD75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2E1999AD-201B-4602-8698-1F5B83D30C2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8521AC-48AA-4FA9-B785-9C7239A3FFE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FF3C59E-EF33-41DA-B154-6B320B187E4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니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BCBF0D-87BF-484D-A29B-46BFB18A396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0C30F6A-797E-4A92-AED2-3C965778DC2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ㅂ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바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뱌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버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벼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비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보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뵤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부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뷰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브</a:t>
            </a:r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A9C47-4A6C-4B48-9DDD-63A8B5B36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9097"/>
            <a:ext cx="12192000" cy="5268980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F5F416A-ECFE-47C6-859B-BF249DF9690D}"/>
              </a:ext>
            </a:extLst>
          </p:cNvPr>
          <p:cNvSpPr/>
          <p:nvPr/>
        </p:nvSpPr>
        <p:spPr>
          <a:xfrm>
            <a:off x="2648999" y="3579167"/>
            <a:ext cx="937945" cy="741424"/>
          </a:xfrm>
          <a:prstGeom prst="roundRect">
            <a:avLst/>
          </a:prstGeom>
          <a:solidFill>
            <a:srgbClr val="FF505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01A6AA-59E6-46AE-B967-BC0EF1017328}"/>
              </a:ext>
            </a:extLst>
          </p:cNvPr>
          <p:cNvSpPr/>
          <p:nvPr/>
        </p:nvSpPr>
        <p:spPr>
          <a:xfrm>
            <a:off x="4497572" y="1190847"/>
            <a:ext cx="393405" cy="16055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201911E-5F97-4AE2-825D-A1007A7F6935}"/>
              </a:ext>
            </a:extLst>
          </p:cNvPr>
          <p:cNvSpPr/>
          <p:nvPr/>
        </p:nvSpPr>
        <p:spPr>
          <a:xfrm rot="5400000">
            <a:off x="5422604" y="1190847"/>
            <a:ext cx="393405" cy="16055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97F7BB7-C0E9-4E54-969B-5459296C8322}"/>
              </a:ext>
            </a:extLst>
          </p:cNvPr>
          <p:cNvSpPr/>
          <p:nvPr/>
        </p:nvSpPr>
        <p:spPr>
          <a:xfrm>
            <a:off x="6028660" y="1190847"/>
            <a:ext cx="393405" cy="1605516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B0AC895-2E69-4848-8F48-8D3112DDDBA3}"/>
              </a:ext>
            </a:extLst>
          </p:cNvPr>
          <p:cNvSpPr/>
          <p:nvPr/>
        </p:nvSpPr>
        <p:spPr>
          <a:xfrm rot="5400000">
            <a:off x="5263115" y="1653146"/>
            <a:ext cx="393405" cy="1924492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847F71-02AE-4749-B976-935FDAD02FB2}"/>
              </a:ext>
            </a:extLst>
          </p:cNvPr>
          <p:cNvGrpSpPr/>
          <p:nvPr/>
        </p:nvGrpSpPr>
        <p:grpSpPr>
          <a:xfrm>
            <a:off x="5709683" y="3210598"/>
            <a:ext cx="1424762" cy="1227844"/>
            <a:chOff x="5709683" y="3210598"/>
            <a:chExt cx="1424762" cy="1227844"/>
          </a:xfrm>
          <a:solidFill>
            <a:srgbClr val="0033CC">
              <a:alpha val="38000"/>
            </a:srgbClr>
          </a:solidFill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A4DDB59-CE3C-40BB-A8EE-B8A4CA21C24B}"/>
                </a:ext>
              </a:extLst>
            </p:cNvPr>
            <p:cNvSpPr/>
            <p:nvPr/>
          </p:nvSpPr>
          <p:spPr>
            <a:xfrm>
              <a:off x="5709683" y="3210598"/>
              <a:ext cx="291250" cy="12159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155C369-A62B-43BF-9275-B3D184B65C54}"/>
                </a:ext>
              </a:extLst>
            </p:cNvPr>
            <p:cNvSpPr/>
            <p:nvPr/>
          </p:nvSpPr>
          <p:spPr>
            <a:xfrm rot="5400000">
              <a:off x="6391166" y="3224256"/>
              <a:ext cx="297943" cy="11886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6CA9F19-E42C-4A39-8D23-E2B4F00A7759}"/>
                </a:ext>
              </a:extLst>
            </p:cNvPr>
            <p:cNvSpPr/>
            <p:nvPr/>
          </p:nvSpPr>
          <p:spPr>
            <a:xfrm>
              <a:off x="6843195" y="3210598"/>
              <a:ext cx="291250" cy="12159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79C5C60-529F-42A9-AF65-A07BEAC9151D}"/>
                </a:ext>
              </a:extLst>
            </p:cNvPr>
            <p:cNvSpPr/>
            <p:nvPr/>
          </p:nvSpPr>
          <p:spPr>
            <a:xfrm rot="5400000">
              <a:off x="6273092" y="3577090"/>
              <a:ext cx="297943" cy="1424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AED45A7-3279-49B9-BF26-5D1E49DC5709}"/>
              </a:ext>
            </a:extLst>
          </p:cNvPr>
          <p:cNvGrpSpPr/>
          <p:nvPr/>
        </p:nvGrpSpPr>
        <p:grpSpPr>
          <a:xfrm>
            <a:off x="6672614" y="4695585"/>
            <a:ext cx="1115048" cy="960936"/>
            <a:chOff x="5709683" y="3210598"/>
            <a:chExt cx="1424762" cy="1227844"/>
          </a:xfrm>
          <a:solidFill>
            <a:srgbClr val="0033CC">
              <a:alpha val="16000"/>
            </a:srgbClr>
          </a:solidFill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FA47C18-25F9-45B3-88EC-12F302794F13}"/>
                </a:ext>
              </a:extLst>
            </p:cNvPr>
            <p:cNvSpPr/>
            <p:nvPr/>
          </p:nvSpPr>
          <p:spPr>
            <a:xfrm>
              <a:off x="5709683" y="3210598"/>
              <a:ext cx="291250" cy="12159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2DDD034-8A7F-4D13-95A0-ED224EE9FACC}"/>
                </a:ext>
              </a:extLst>
            </p:cNvPr>
            <p:cNvSpPr/>
            <p:nvPr/>
          </p:nvSpPr>
          <p:spPr>
            <a:xfrm rot="5400000">
              <a:off x="6391166" y="3224256"/>
              <a:ext cx="297943" cy="11886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0A42A77-40D4-426E-A18A-C7EAC2BA41F6}"/>
                </a:ext>
              </a:extLst>
            </p:cNvPr>
            <p:cNvSpPr/>
            <p:nvPr/>
          </p:nvSpPr>
          <p:spPr>
            <a:xfrm>
              <a:off x="6843195" y="3210598"/>
              <a:ext cx="291250" cy="12159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D45F323-B205-470E-8439-0BEB7311A0E6}"/>
                </a:ext>
              </a:extLst>
            </p:cNvPr>
            <p:cNvSpPr/>
            <p:nvPr/>
          </p:nvSpPr>
          <p:spPr>
            <a:xfrm rot="5400000">
              <a:off x="6273092" y="3577090"/>
              <a:ext cx="297943" cy="14247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178D80-9D89-44F1-BBE2-FA367BB0043A}"/>
              </a:ext>
            </a:extLst>
          </p:cNvPr>
          <p:cNvGrpSpPr/>
          <p:nvPr/>
        </p:nvGrpSpPr>
        <p:grpSpPr>
          <a:xfrm>
            <a:off x="10618515" y="225791"/>
            <a:ext cx="1098698" cy="1098698"/>
            <a:chOff x="10650279" y="317204"/>
            <a:chExt cx="1098698" cy="1098698"/>
          </a:xfrm>
        </p:grpSpPr>
        <p:pic>
          <p:nvPicPr>
            <p:cNvPr id="12" name="Graphic 11" descr="Megaphone">
              <a:extLst>
                <a:ext uri="{FF2B5EF4-FFF2-40B4-BE49-F238E27FC236}">
                  <a16:creationId xmlns:a16="http://schemas.microsoft.com/office/drawing/2014/main" id="{E4789344-9990-4318-9A65-16A258514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E5F777-6374-4AAD-9EB4-D092A2A7F01E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바</a:t>
              </a:r>
              <a:endParaRPr lang="en-US" sz="2800" b="1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64A7F1D-CF55-4C75-B667-F3722C5B8057}"/>
              </a:ext>
            </a:extLst>
          </p:cNvPr>
          <p:cNvGrpSpPr/>
          <p:nvPr/>
        </p:nvGrpSpPr>
        <p:grpSpPr>
          <a:xfrm>
            <a:off x="10215297" y="869647"/>
            <a:ext cx="1098698" cy="1098698"/>
            <a:chOff x="10650279" y="317204"/>
            <a:chExt cx="1098698" cy="1098698"/>
          </a:xfrm>
        </p:grpSpPr>
        <p:pic>
          <p:nvPicPr>
            <p:cNvPr id="81" name="Graphic 80" descr="Megaphone">
              <a:extLst>
                <a:ext uri="{FF2B5EF4-FFF2-40B4-BE49-F238E27FC236}">
                  <a16:creationId xmlns:a16="http://schemas.microsoft.com/office/drawing/2014/main" id="{A23D4F8B-3E2F-4CC8-B9AA-617961253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7226F52-1C11-420E-B5ED-10A2E44DAA16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뱌</a:t>
              </a:r>
              <a:endParaRPr lang="en-US" sz="2800" b="1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454D743-6064-4F49-8043-F3B5EAE3D93E}"/>
              </a:ext>
            </a:extLst>
          </p:cNvPr>
          <p:cNvGrpSpPr/>
          <p:nvPr/>
        </p:nvGrpSpPr>
        <p:grpSpPr>
          <a:xfrm>
            <a:off x="10582940" y="1281039"/>
            <a:ext cx="1098698" cy="1098698"/>
            <a:chOff x="10650279" y="317204"/>
            <a:chExt cx="1098698" cy="1098698"/>
          </a:xfrm>
        </p:grpSpPr>
        <p:pic>
          <p:nvPicPr>
            <p:cNvPr id="84" name="Graphic 83" descr="Megaphone">
              <a:extLst>
                <a:ext uri="{FF2B5EF4-FFF2-40B4-BE49-F238E27FC236}">
                  <a16:creationId xmlns:a16="http://schemas.microsoft.com/office/drawing/2014/main" id="{17D814E9-C56C-456E-9FF5-A64BB30C3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2D049A9-5CE6-42AB-B317-20CC0362796F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버</a:t>
              </a:r>
              <a:endParaRPr lang="en-US" sz="2800" b="1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55D4305-01AE-460C-8CF5-F96724D03123}"/>
              </a:ext>
            </a:extLst>
          </p:cNvPr>
          <p:cNvGrpSpPr/>
          <p:nvPr/>
        </p:nvGrpSpPr>
        <p:grpSpPr>
          <a:xfrm>
            <a:off x="11021734" y="1827790"/>
            <a:ext cx="1098698" cy="1098698"/>
            <a:chOff x="10650279" y="317204"/>
            <a:chExt cx="1098698" cy="1098698"/>
          </a:xfrm>
        </p:grpSpPr>
        <p:pic>
          <p:nvPicPr>
            <p:cNvPr id="87" name="Graphic 86" descr="Megaphone">
              <a:extLst>
                <a:ext uri="{FF2B5EF4-FFF2-40B4-BE49-F238E27FC236}">
                  <a16:creationId xmlns:a16="http://schemas.microsoft.com/office/drawing/2014/main" id="{4299356A-FB7A-4ECF-80A2-EB6DF1DB5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16B5251-70E7-478D-ADDC-143146DFB5C2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벼</a:t>
              </a:r>
              <a:endParaRPr lang="en-US" sz="2800" b="1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F405232-4E64-4F75-A512-6C8FF30689F4}"/>
              </a:ext>
            </a:extLst>
          </p:cNvPr>
          <p:cNvGrpSpPr/>
          <p:nvPr/>
        </p:nvGrpSpPr>
        <p:grpSpPr>
          <a:xfrm>
            <a:off x="10288772" y="2315086"/>
            <a:ext cx="1098698" cy="1098698"/>
            <a:chOff x="10650279" y="317204"/>
            <a:chExt cx="1098698" cy="1098698"/>
          </a:xfrm>
        </p:grpSpPr>
        <p:pic>
          <p:nvPicPr>
            <p:cNvPr id="90" name="Graphic 89" descr="Megaphone">
              <a:extLst>
                <a:ext uri="{FF2B5EF4-FFF2-40B4-BE49-F238E27FC236}">
                  <a16:creationId xmlns:a16="http://schemas.microsoft.com/office/drawing/2014/main" id="{94E9C0E1-0163-4CA0-8CD0-19FD6AEB5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83E3E7B-00F2-4E4F-AAEE-0B0D1F3AB165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보</a:t>
              </a:r>
              <a:endParaRPr lang="en-US" sz="2800" b="1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F38F189-7705-48A0-ADDA-6ED8E0F9FD50}"/>
              </a:ext>
            </a:extLst>
          </p:cNvPr>
          <p:cNvGrpSpPr/>
          <p:nvPr/>
        </p:nvGrpSpPr>
        <p:grpSpPr>
          <a:xfrm>
            <a:off x="11031682" y="3450930"/>
            <a:ext cx="1098698" cy="1098698"/>
            <a:chOff x="10650279" y="317204"/>
            <a:chExt cx="1098698" cy="1098698"/>
          </a:xfrm>
        </p:grpSpPr>
        <p:pic>
          <p:nvPicPr>
            <p:cNvPr id="93" name="Graphic 92" descr="Megaphone">
              <a:extLst>
                <a:ext uri="{FF2B5EF4-FFF2-40B4-BE49-F238E27FC236}">
                  <a16:creationId xmlns:a16="http://schemas.microsoft.com/office/drawing/2014/main" id="{727330EA-7CA5-4110-9335-ABBF42DAB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BBB36D5-4A78-44A1-9038-A7ACC17EE341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부</a:t>
              </a:r>
              <a:endParaRPr lang="en-US" sz="2800" b="1" dirty="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8CBBC63-58CE-46C2-9740-C8B0937F11B8}"/>
              </a:ext>
            </a:extLst>
          </p:cNvPr>
          <p:cNvGrpSpPr/>
          <p:nvPr/>
        </p:nvGrpSpPr>
        <p:grpSpPr>
          <a:xfrm>
            <a:off x="10510285" y="2901581"/>
            <a:ext cx="1098698" cy="1098698"/>
            <a:chOff x="10650279" y="317204"/>
            <a:chExt cx="1098698" cy="1098698"/>
          </a:xfrm>
        </p:grpSpPr>
        <p:pic>
          <p:nvPicPr>
            <p:cNvPr id="96" name="Graphic 95" descr="Megaphone">
              <a:extLst>
                <a:ext uri="{FF2B5EF4-FFF2-40B4-BE49-F238E27FC236}">
                  <a16:creationId xmlns:a16="http://schemas.microsoft.com/office/drawing/2014/main" id="{C69E3479-29E0-4489-BEA4-5B33AE262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3B1140F-8CA4-4FCE-8B06-8F3E61B0A660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뵤</a:t>
              </a:r>
              <a:endParaRPr lang="en-US" sz="2800" b="1" dirty="0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D4E6C9D-A887-421F-A4E5-C5DBF5511AF5}"/>
              </a:ext>
            </a:extLst>
          </p:cNvPr>
          <p:cNvGrpSpPr/>
          <p:nvPr/>
        </p:nvGrpSpPr>
        <p:grpSpPr>
          <a:xfrm>
            <a:off x="10364698" y="3888201"/>
            <a:ext cx="1098698" cy="1098698"/>
            <a:chOff x="10650279" y="317204"/>
            <a:chExt cx="1098698" cy="1098698"/>
          </a:xfrm>
        </p:grpSpPr>
        <p:pic>
          <p:nvPicPr>
            <p:cNvPr id="99" name="Graphic 98" descr="Megaphone">
              <a:extLst>
                <a:ext uri="{FF2B5EF4-FFF2-40B4-BE49-F238E27FC236}">
                  <a16:creationId xmlns:a16="http://schemas.microsoft.com/office/drawing/2014/main" id="{644CF475-8E52-4FAB-9CE8-3E8804C74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8722943-9806-4FDD-B6C6-576A3688BF8A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/>
                <a:t>뷰</a:t>
              </a:r>
              <a:endParaRPr lang="en-US" sz="2800" b="1" dirty="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D1BA47A-C1E0-4063-AE75-9DB4FBE99183}"/>
              </a:ext>
            </a:extLst>
          </p:cNvPr>
          <p:cNvGrpSpPr/>
          <p:nvPr/>
        </p:nvGrpSpPr>
        <p:grpSpPr>
          <a:xfrm>
            <a:off x="10767917" y="4380829"/>
            <a:ext cx="1098698" cy="1098698"/>
            <a:chOff x="10650279" y="317204"/>
            <a:chExt cx="1098698" cy="1098698"/>
          </a:xfrm>
        </p:grpSpPr>
        <p:pic>
          <p:nvPicPr>
            <p:cNvPr id="106" name="Graphic 105" descr="Megaphone">
              <a:extLst>
                <a:ext uri="{FF2B5EF4-FFF2-40B4-BE49-F238E27FC236}">
                  <a16:creationId xmlns:a16="http://schemas.microsoft.com/office/drawing/2014/main" id="{1EAC5458-983E-4D73-93E3-D37D218E3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0E11923-6398-4EF3-87D5-8E0EF3CF96B1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브</a:t>
              </a:r>
              <a:endParaRPr lang="en-US" sz="2800" b="1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0C70745-ECFA-4934-AF27-E2CEE5316C22}"/>
              </a:ext>
            </a:extLst>
          </p:cNvPr>
          <p:cNvGrpSpPr/>
          <p:nvPr/>
        </p:nvGrpSpPr>
        <p:grpSpPr>
          <a:xfrm>
            <a:off x="10212024" y="4861897"/>
            <a:ext cx="1098698" cy="1098698"/>
            <a:chOff x="10650279" y="317204"/>
            <a:chExt cx="1098698" cy="1098698"/>
          </a:xfrm>
        </p:grpSpPr>
        <p:pic>
          <p:nvPicPr>
            <p:cNvPr id="112" name="Graphic 111" descr="Megaphone">
              <a:extLst>
                <a:ext uri="{FF2B5EF4-FFF2-40B4-BE49-F238E27FC236}">
                  <a16:creationId xmlns:a16="http://schemas.microsoft.com/office/drawing/2014/main" id="{948AD8EE-CF6F-44CB-83CB-584B8BC91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0650279" y="317204"/>
              <a:ext cx="1098698" cy="1098698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937AF07-7A9F-41E3-8A22-D2A74B794F3D}"/>
                </a:ext>
              </a:extLst>
            </p:cNvPr>
            <p:cNvSpPr txBox="1"/>
            <p:nvPr/>
          </p:nvSpPr>
          <p:spPr>
            <a:xfrm rot="19894634">
              <a:off x="10958757" y="643411"/>
              <a:ext cx="55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비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658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8" grpId="0" animBg="1"/>
      <p:bldP spid="40" grpId="0" animBg="1"/>
      <p:bldP spid="41" grpId="0" animBg="1"/>
      <p:bldP spid="6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ㅂ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7F9C39-EAC0-41F8-A035-0BE06451767F}"/>
              </a:ext>
            </a:extLst>
          </p:cNvPr>
          <p:cNvGrpSpPr/>
          <p:nvPr/>
        </p:nvGrpSpPr>
        <p:grpSpPr>
          <a:xfrm>
            <a:off x="1175084" y="144101"/>
            <a:ext cx="10768864" cy="557822"/>
            <a:chOff x="1175084" y="144101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5084" y="144101"/>
              <a:ext cx="10768864" cy="5578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86854FF-E21F-4088-9AAE-F6E955F41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6824" y="297946"/>
              <a:ext cx="611338" cy="341317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92734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모서리가 둥근 직사각형 1">
            <a:extLst>
              <a:ext uri="{FF2B5EF4-FFF2-40B4-BE49-F238E27FC236}">
                <a16:creationId xmlns:a16="http://schemas.microsoft.com/office/drawing/2014/main" id="{6E2A24BC-65F4-4BF7-AA9A-9F73E937E7E3}"/>
              </a:ext>
            </a:extLst>
          </p:cNvPr>
          <p:cNvSpPr/>
          <p:nvPr/>
        </p:nvSpPr>
        <p:spPr>
          <a:xfrm>
            <a:off x="3512592" y="2037434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ㅂ</a:t>
            </a:r>
            <a:r>
              <a:rPr lang="en-US" altLang="ko-KR" sz="2400" b="1" dirty="0"/>
              <a:t>(b)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ㅂ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524" y="1691163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바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153916" y="1158786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4051436" y="1177027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88661" y="2274926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rgbClr val="BEDCDC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F22974-DCA7-4CDC-8CFC-E5391ACA425B}"/>
              </a:ext>
            </a:extLst>
          </p:cNvPr>
          <p:cNvGrpSpPr/>
          <p:nvPr/>
        </p:nvGrpSpPr>
        <p:grpSpPr>
          <a:xfrm>
            <a:off x="4425433" y="1485698"/>
            <a:ext cx="3260216" cy="3260217"/>
            <a:chOff x="4245488" y="1466179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45488" y="1466179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B141B001-963D-400E-88B1-A5FB1D50E992}"/>
                </a:ext>
              </a:extLst>
            </p:cNvPr>
            <p:cNvSpPr/>
            <p:nvPr/>
          </p:nvSpPr>
          <p:spPr>
            <a:xfrm>
              <a:off x="4986761" y="2229503"/>
              <a:ext cx="1736013" cy="1733570"/>
            </a:xfrm>
            <a:custGeom>
              <a:avLst/>
              <a:gdLst>
                <a:gd name="connsiteX0" fmla="*/ 867839 w 1736013"/>
                <a:gd name="connsiteY0" fmla="*/ -86 h 1733570"/>
                <a:gd name="connsiteX1" fmla="*/ -168 w 1736013"/>
                <a:gd name="connsiteY1" fmla="*/ 866548 h 1733570"/>
                <a:gd name="connsiteX2" fmla="*/ 867839 w 1736013"/>
                <a:gd name="connsiteY2" fmla="*/ 1733421 h 1733570"/>
                <a:gd name="connsiteX3" fmla="*/ 1735845 w 1736013"/>
                <a:gd name="connsiteY3" fmla="*/ 866786 h 1733570"/>
                <a:gd name="connsiteX4" fmla="*/ 1735845 w 1736013"/>
                <a:gd name="connsiteY4" fmla="*/ 866484 h 1733570"/>
                <a:gd name="connsiteX5" fmla="*/ 867839 w 1736013"/>
                <a:gd name="connsiteY5" fmla="*/ -150 h 1733570"/>
                <a:gd name="connsiteX6" fmla="*/ 867839 w 1736013"/>
                <a:gd name="connsiteY6" fmla="*/ 196176 h 1733570"/>
                <a:gd name="connsiteX7" fmla="*/ 1540480 w 1736013"/>
                <a:gd name="connsiteY7" fmla="*/ 866818 h 1733570"/>
                <a:gd name="connsiteX8" fmla="*/ 867839 w 1736013"/>
                <a:gd name="connsiteY8" fmla="*/ 1537158 h 1733570"/>
                <a:gd name="connsiteX9" fmla="*/ 195198 w 1736013"/>
                <a:gd name="connsiteY9" fmla="*/ 866516 h 1733570"/>
                <a:gd name="connsiteX10" fmla="*/ 867839 w 1736013"/>
                <a:gd name="connsiteY10" fmla="*/ 196176 h 173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013" h="1733570">
                  <a:moveTo>
                    <a:pt x="867839" y="-86"/>
                  </a:moveTo>
                  <a:cubicBezTo>
                    <a:pt x="388721" y="-86"/>
                    <a:pt x="-168" y="388140"/>
                    <a:pt x="-168" y="866548"/>
                  </a:cubicBezTo>
                  <a:cubicBezTo>
                    <a:pt x="-168" y="1344956"/>
                    <a:pt x="388681" y="1733421"/>
                    <a:pt x="867839" y="1733421"/>
                  </a:cubicBezTo>
                  <a:cubicBezTo>
                    <a:pt x="1346996" y="1733421"/>
                    <a:pt x="1735845" y="1345194"/>
                    <a:pt x="1735845" y="866786"/>
                  </a:cubicBezTo>
                  <a:lnTo>
                    <a:pt x="1735845" y="866484"/>
                  </a:lnTo>
                  <a:cubicBezTo>
                    <a:pt x="1735845" y="388108"/>
                    <a:pt x="1346996" y="-150"/>
                    <a:pt x="867839" y="-150"/>
                  </a:cubicBezTo>
                  <a:close/>
                  <a:moveTo>
                    <a:pt x="867839" y="196176"/>
                  </a:moveTo>
                  <a:cubicBezTo>
                    <a:pt x="1239141" y="196176"/>
                    <a:pt x="1540480" y="496624"/>
                    <a:pt x="1540480" y="866818"/>
                  </a:cubicBezTo>
                  <a:cubicBezTo>
                    <a:pt x="1540480" y="1237013"/>
                    <a:pt x="1239133" y="1537158"/>
                    <a:pt x="867839" y="1537158"/>
                  </a:cubicBezTo>
                  <a:cubicBezTo>
                    <a:pt x="496544" y="1537158"/>
                    <a:pt x="195198" y="1236710"/>
                    <a:pt x="195198" y="866516"/>
                  </a:cubicBezTo>
                  <a:cubicBezTo>
                    <a:pt x="195198" y="496322"/>
                    <a:pt x="496544" y="196176"/>
                    <a:pt x="867839" y="196176"/>
                  </a:cubicBezTo>
                  <a:close/>
                </a:path>
              </a:pathLst>
            </a:custGeom>
            <a:solidFill>
              <a:srgbClr val="696969">
                <a:alpha val="59000"/>
              </a:srgbClr>
            </a:solidFill>
            <a:ln w="7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ㅏ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AF8BBB-2AA7-4B36-ACB0-EE48A82B1D96}"/>
              </a:ext>
            </a:extLst>
          </p:cNvPr>
          <p:cNvSpPr txBox="1"/>
          <p:nvPr/>
        </p:nvSpPr>
        <p:spPr>
          <a:xfrm>
            <a:off x="0" y="-1"/>
            <a:ext cx="3803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ㅂ</a:t>
            </a:r>
            <a:r>
              <a:rPr lang="en-US" altLang="ko-KR" dirty="0"/>
              <a:t>”</a:t>
            </a:r>
            <a:r>
              <a:rPr lang="ko-KR" altLang="en-US" dirty="0"/>
              <a:t>이  </a:t>
            </a:r>
            <a:r>
              <a:rPr lang="en-US" altLang="ko-KR" dirty="0"/>
              <a:t>“</a:t>
            </a:r>
            <a:r>
              <a:rPr lang="ko-KR" altLang="en-US" dirty="0" err="1"/>
              <a:t>ㅏ</a:t>
            </a:r>
            <a:r>
              <a:rPr lang="en-US" altLang="ko-KR" dirty="0"/>
              <a:t>”</a:t>
            </a:r>
            <a:r>
              <a:rPr lang="ko-KR" altLang="en-US" dirty="0"/>
              <a:t>를 만나면 뭐가 될까요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98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439400" y="4481583"/>
            <a:ext cx="17526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바</a:t>
            </a:r>
          </a:p>
        </p:txBody>
      </p:sp>
      <p:sp>
        <p:nvSpPr>
          <p:cNvPr id="3" name="타원 2"/>
          <p:cNvSpPr/>
          <p:nvPr/>
        </p:nvSpPr>
        <p:spPr>
          <a:xfrm>
            <a:off x="7848725" y="3668075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바</a:t>
            </a:r>
          </a:p>
        </p:txBody>
      </p:sp>
      <p:sp>
        <p:nvSpPr>
          <p:cNvPr id="4" name="타원 3"/>
          <p:cNvSpPr/>
          <p:nvPr/>
        </p:nvSpPr>
        <p:spPr>
          <a:xfrm>
            <a:off x="4477000" y="2657871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바</a:t>
            </a:r>
          </a:p>
        </p:txBody>
      </p:sp>
      <p:sp>
        <p:nvSpPr>
          <p:cNvPr id="5" name="타원 4"/>
          <p:cNvSpPr/>
          <p:nvPr/>
        </p:nvSpPr>
        <p:spPr>
          <a:xfrm>
            <a:off x="148890" y="101160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70A639-48D7-4FD4-BF9D-B9DF6749CB25}"/>
              </a:ext>
            </a:extLst>
          </p:cNvPr>
          <p:cNvSpPr txBox="1"/>
          <p:nvPr/>
        </p:nvSpPr>
        <p:spPr>
          <a:xfrm>
            <a:off x="967155" y="844062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9EEA56-4787-4344-B11F-A458767472CC}"/>
              </a:ext>
            </a:extLst>
          </p:cNvPr>
          <p:cNvSpPr txBox="1"/>
          <p:nvPr/>
        </p:nvSpPr>
        <p:spPr>
          <a:xfrm>
            <a:off x="844062" y="650632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6C490-BE2F-4192-9988-F1B73FF933BA}"/>
              </a:ext>
            </a:extLst>
          </p:cNvPr>
          <p:cNvSpPr txBox="1"/>
          <p:nvPr/>
        </p:nvSpPr>
        <p:spPr>
          <a:xfrm>
            <a:off x="3305908" y="650631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F3C46-D0B9-4A5A-AD44-005A4A3E5649}"/>
              </a:ext>
            </a:extLst>
          </p:cNvPr>
          <p:cNvSpPr txBox="1"/>
          <p:nvPr/>
        </p:nvSpPr>
        <p:spPr>
          <a:xfrm>
            <a:off x="1063871" y="539261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72E23-1AE9-4C2D-BCC8-468DB538E0DD}"/>
              </a:ext>
            </a:extLst>
          </p:cNvPr>
          <p:cNvSpPr/>
          <p:nvPr/>
        </p:nvSpPr>
        <p:spPr>
          <a:xfrm>
            <a:off x="1283677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마</a:t>
            </a:r>
            <a:endParaRPr lang="en-US" sz="88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EA3E52-A608-4320-A529-87D815BF6C05}"/>
              </a:ext>
            </a:extLst>
          </p:cNvPr>
          <p:cNvSpPr/>
          <p:nvPr/>
        </p:nvSpPr>
        <p:spPr>
          <a:xfrm>
            <a:off x="3873009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라</a:t>
            </a:r>
            <a:endParaRPr lang="en-US" sz="8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CAE9D2-3E00-4145-B8C6-5753D7F2EC74}"/>
              </a:ext>
            </a:extLst>
          </p:cNvPr>
          <p:cNvSpPr/>
          <p:nvPr/>
        </p:nvSpPr>
        <p:spPr>
          <a:xfrm>
            <a:off x="6489455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다</a:t>
            </a:r>
            <a:endParaRPr lang="en-US" sz="8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7EDFF5-DD1C-4668-BA8B-C1250904D16D}"/>
              </a:ext>
            </a:extLst>
          </p:cNvPr>
          <p:cNvSpPr/>
          <p:nvPr/>
        </p:nvSpPr>
        <p:spPr>
          <a:xfrm>
            <a:off x="9105901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바</a:t>
            </a:r>
            <a:endParaRPr lang="en-US" sz="88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F2E3C2-A42F-4F62-9923-1D278A468721}"/>
              </a:ext>
            </a:extLst>
          </p:cNvPr>
          <p:cNvGrpSpPr/>
          <p:nvPr/>
        </p:nvGrpSpPr>
        <p:grpSpPr>
          <a:xfrm>
            <a:off x="1217730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873564-6C44-4A6E-A440-5A5753B3DFB8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ED7AD4-E82C-4A98-8685-590313C27317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13B4B4-ECC1-463B-BAE9-3D55624735F0}"/>
              </a:ext>
            </a:extLst>
          </p:cNvPr>
          <p:cNvGrpSpPr/>
          <p:nvPr/>
        </p:nvGrpSpPr>
        <p:grpSpPr>
          <a:xfrm>
            <a:off x="3820253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7F3CE44-80FF-447B-B0BA-8CBCA4BBC59F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5F77F3-34A1-4452-8FE8-37C3C67A0E8B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7C0C9CB-EBF8-44A5-90FE-9A0617DB9ECC}"/>
              </a:ext>
            </a:extLst>
          </p:cNvPr>
          <p:cNvGrpSpPr/>
          <p:nvPr/>
        </p:nvGrpSpPr>
        <p:grpSpPr>
          <a:xfrm>
            <a:off x="6422776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3E0FEA5-BF49-4118-9E0D-A7A81A3915C4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AC71BE3-1C17-4908-826E-2FB9875B34C0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B7F57B-FD45-42A6-B887-287AFA336FC0}"/>
              </a:ext>
            </a:extLst>
          </p:cNvPr>
          <p:cNvGrpSpPr/>
          <p:nvPr/>
        </p:nvGrpSpPr>
        <p:grpSpPr>
          <a:xfrm>
            <a:off x="9025300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DE3DAE4-6DA2-4096-BCCD-600A7B25C247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A897185-6DD9-40D7-8D66-8050977E56BE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Flowchart: Manual Operation 31">
            <a:extLst>
              <a:ext uri="{FF2B5EF4-FFF2-40B4-BE49-F238E27FC236}">
                <a16:creationId xmlns:a16="http://schemas.microsoft.com/office/drawing/2014/main" id="{1D0609DD-DF40-4F14-A23C-542851D45007}"/>
              </a:ext>
            </a:extLst>
          </p:cNvPr>
          <p:cNvSpPr/>
          <p:nvPr/>
        </p:nvSpPr>
        <p:spPr>
          <a:xfrm>
            <a:off x="1255415" y="13507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36000">
                <a:srgbClr val="FFFF99"/>
              </a:gs>
              <a:gs pos="52000">
                <a:srgbClr val="FFFF66">
                  <a:lumMod val="52000"/>
                  <a:lumOff val="48000"/>
                  <a:alpha val="3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Manual Operation 31">
            <a:extLst>
              <a:ext uri="{FF2B5EF4-FFF2-40B4-BE49-F238E27FC236}">
                <a16:creationId xmlns:a16="http://schemas.microsoft.com/office/drawing/2014/main" id="{57705E3A-4E5B-4112-B6F4-171ECCAF952D}"/>
              </a:ext>
            </a:extLst>
          </p:cNvPr>
          <p:cNvSpPr/>
          <p:nvPr/>
        </p:nvSpPr>
        <p:spPr>
          <a:xfrm>
            <a:off x="3855369" y="34945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36000">
                <a:srgbClr val="FFFF99"/>
              </a:gs>
              <a:gs pos="52000">
                <a:srgbClr val="FFFF66">
                  <a:lumMod val="52000"/>
                  <a:lumOff val="48000"/>
                  <a:alpha val="3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Manual Operation 31">
            <a:extLst>
              <a:ext uri="{FF2B5EF4-FFF2-40B4-BE49-F238E27FC236}">
                <a16:creationId xmlns:a16="http://schemas.microsoft.com/office/drawing/2014/main" id="{E3E879A1-76E8-4446-A5EF-CB53B57DF40C}"/>
              </a:ext>
            </a:extLst>
          </p:cNvPr>
          <p:cNvSpPr/>
          <p:nvPr/>
        </p:nvSpPr>
        <p:spPr>
          <a:xfrm>
            <a:off x="6453472" y="34945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36000">
                <a:srgbClr val="FFFF99"/>
              </a:gs>
              <a:gs pos="52000">
                <a:srgbClr val="FFFF66">
                  <a:lumMod val="52000"/>
                  <a:lumOff val="48000"/>
                  <a:alpha val="3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Manual Operation 31">
            <a:extLst>
              <a:ext uri="{FF2B5EF4-FFF2-40B4-BE49-F238E27FC236}">
                <a16:creationId xmlns:a16="http://schemas.microsoft.com/office/drawing/2014/main" id="{B7C97429-2ABB-4701-87A9-922AF61E2EBB}"/>
              </a:ext>
            </a:extLst>
          </p:cNvPr>
          <p:cNvSpPr/>
          <p:nvPr/>
        </p:nvSpPr>
        <p:spPr>
          <a:xfrm>
            <a:off x="9100012" y="34945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FFFF00">
                  <a:lumMod val="100000"/>
                </a:srgbClr>
              </a:gs>
              <a:gs pos="36000">
                <a:srgbClr val="FFFF99"/>
              </a:gs>
              <a:gs pos="52000">
                <a:srgbClr val="FFFF66">
                  <a:lumMod val="52000"/>
                  <a:lumOff val="48000"/>
                  <a:alpha val="3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CBCB4E-E849-4A91-B2EE-6E84F69FB0D6}"/>
              </a:ext>
            </a:extLst>
          </p:cNvPr>
          <p:cNvSpPr txBox="1"/>
          <p:nvPr/>
        </p:nvSpPr>
        <p:spPr>
          <a:xfrm>
            <a:off x="97578" y="17529"/>
            <a:ext cx="3824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바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1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0" grpId="1"/>
      <p:bldP spid="12" grpId="0"/>
      <p:bldP spid="12" grpId="1"/>
      <p:bldP spid="13" grpId="0"/>
      <p:bldP spid="13" grpId="1"/>
      <p:bldP spid="14" grpId="0"/>
      <p:bldP spid="32" grpId="0" animBg="1"/>
      <p:bldP spid="32" grpId="1" animBg="1"/>
      <p:bldP spid="36" grpId="0" animBg="1"/>
      <p:bldP spid="36" grpId="1" animBg="1"/>
      <p:bldP spid="37" grpId="0" animBg="1"/>
      <p:bldP spid="37" grpId="1" animBg="1"/>
      <p:bldP spid="3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5">
            <a:extLst>
              <a:ext uri="{FF2B5EF4-FFF2-40B4-BE49-F238E27FC236}">
                <a16:creationId xmlns:a16="http://schemas.microsoft.com/office/drawing/2014/main" id="{23C65CE5-52EB-494C-B6EF-061C4938EAFA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바</a:t>
            </a:r>
          </a:p>
        </p:txBody>
      </p:sp>
      <p:sp>
        <p:nvSpPr>
          <p:cNvPr id="7" name="모서리가 둥근 직사각형 7">
            <a:extLst>
              <a:ext uri="{FF2B5EF4-FFF2-40B4-BE49-F238E27FC236}">
                <a16:creationId xmlns:a16="http://schemas.microsoft.com/office/drawing/2014/main" id="{2D111D4C-B6FD-4C5F-BE25-DFEC6974BC81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니</a:t>
            </a: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pic>
        <p:nvPicPr>
          <p:cNvPr id="4" name="Picture 3" descr="A close up of a basket&#10;&#10;Description automatically generated">
            <a:extLst>
              <a:ext uri="{FF2B5EF4-FFF2-40B4-BE49-F238E27FC236}">
                <a16:creationId xmlns:a16="http://schemas.microsoft.com/office/drawing/2014/main" id="{AC380B92-1A44-4E94-8D2C-204ED44D1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84" y="106324"/>
            <a:ext cx="2610632" cy="321103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999B43FE-61EF-436F-ADE1-065EA687A2B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07184115"/>
                  </p:ext>
                </p:extLst>
              </p:nvPr>
            </p:nvGraphicFramePr>
            <p:xfrm>
              <a:off x="385570" y="330161"/>
              <a:ext cx="3348711" cy="1883650"/>
            </p:xfrm>
            <a:graphic>
              <a:graphicData uri="http://schemas.microsoft.com/office/powerpoint/2016/slidezoom">
                <pslz:sldZm>
                  <pslz:sldZmObj sldId="731" cId="3827591954">
                    <pslz:zmPr id="{7E8DA1AD-1D31-4082-9CD7-D15AA8762A24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348711" cy="18836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Slide Zoom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999B43FE-61EF-436F-ADE1-065EA687A2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570" y="330161"/>
                <a:ext cx="3348711" cy="18836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5274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yuh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2486D64-D96B-4829-A220-9EE4A3C9BE65}"/>
              </a:ext>
            </a:extLst>
          </p:cNvPr>
          <p:cNvGrpSpPr/>
          <p:nvPr/>
        </p:nvGrpSpPr>
        <p:grpSpPr>
          <a:xfrm>
            <a:off x="48225" y="583079"/>
            <a:ext cx="12095549" cy="1143616"/>
            <a:chOff x="48225" y="583079"/>
            <a:chExt cx="12095549" cy="114361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44F533-AA4C-4E08-BC01-AC3CCEDE8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25" y="583079"/>
              <a:ext cx="12095549" cy="1143616"/>
            </a:xfrm>
            <a:prstGeom prst="rect">
              <a:avLst/>
            </a:prstGeom>
            <a:ln w="76200">
              <a:solidFill>
                <a:srgbClr val="00B0F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07F2C2AF-65B7-4E91-8C64-0239B4D33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3499" y="766611"/>
              <a:ext cx="550296" cy="275148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76633A7E-0D68-477C-A6FA-ED276254F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453" y="166406"/>
            <a:ext cx="409950" cy="2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6889235" y="344236"/>
            <a:ext cx="2071885" cy="181690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E2E5C247-DCEC-4330-9475-6F7BDE28D2BC}"/>
              </a:ext>
            </a:extLst>
          </p:cNvPr>
          <p:cNvSpPr/>
          <p:nvPr/>
        </p:nvSpPr>
        <p:spPr>
          <a:xfrm>
            <a:off x="4338539" y="344236"/>
            <a:ext cx="2071885" cy="181690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너</a:t>
            </a: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6A81CA1C-C30D-4ED6-B336-8650B977E94E}"/>
              </a:ext>
            </a:extLst>
          </p:cNvPr>
          <p:cNvSpPr/>
          <p:nvPr/>
        </p:nvSpPr>
        <p:spPr>
          <a:xfrm>
            <a:off x="9439931" y="344236"/>
            <a:ext cx="2071885" cy="181690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pic>
        <p:nvPicPr>
          <p:cNvPr id="3" name="Picture 2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1B186647-D546-40B2-8FD4-AFB71197C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2" y="214162"/>
            <a:ext cx="2417946" cy="2061011"/>
          </a:xfrm>
          <a:prstGeom prst="rect">
            <a:avLst/>
          </a:prstGeom>
        </p:spPr>
      </p:pic>
      <p:sp>
        <p:nvSpPr>
          <p:cNvPr id="12" name="모서리가 둥근 직사각형 5">
            <a:extLst>
              <a:ext uri="{FF2B5EF4-FFF2-40B4-BE49-F238E27FC236}">
                <a16:creationId xmlns:a16="http://schemas.microsoft.com/office/drawing/2014/main" id="{98AA1518-1C68-45C1-A469-7056FA50A4B8}"/>
              </a:ext>
            </a:extLst>
          </p:cNvPr>
          <p:cNvSpPr/>
          <p:nvPr/>
        </p:nvSpPr>
        <p:spPr>
          <a:xfrm>
            <a:off x="6889235" y="2477836"/>
            <a:ext cx="2071885" cy="181690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BF6C5C5-5F8C-4ED6-B916-B1FE5FB55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055" y="4426698"/>
            <a:ext cx="2923336" cy="172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91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F0FB98-3D3B-4CBC-AFE4-687143E1B9A8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6" name="Slide Zoom 25">
                <a:extLst>
                  <a:ext uri="{FF2B5EF4-FFF2-40B4-BE49-F238E27FC236}">
                    <a16:creationId xmlns:a16="http://schemas.microsoft.com/office/drawing/2014/main" id="{CF10909B-7BF2-4CCD-A606-9E29E964EC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60036163"/>
                  </p:ext>
                </p:extLst>
              </p:nvPr>
            </p:nvGraphicFramePr>
            <p:xfrm>
              <a:off x="8735501" y="4296104"/>
              <a:ext cx="3048000" cy="1714500"/>
            </p:xfrm>
            <a:graphic>
              <a:graphicData uri="http://schemas.microsoft.com/office/powerpoint/2016/slidezoom">
                <pslz:sldZm>
                  <pslz:sldZmObj sldId="712" cId="2028999506">
                    <pslz:zmPr id="{5F65A21F-0596-4BB9-9652-C22E6311B9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6" name="Slide Zoom 2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CF10909B-7BF2-4CCD-A606-9E29E964EC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35501" y="429610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F8D31CCC-8680-402C-A553-1849CE6288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4562" y="0"/>
            <a:ext cx="446287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22C3D433-4C05-43EF-8955-FE9B6BCC4DA8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2A6C851-4FEB-4CFB-BBC3-B315360F1E03}"/>
              </a:ext>
            </a:extLst>
          </p:cNvPr>
          <p:cNvSpPr/>
          <p:nvPr/>
        </p:nvSpPr>
        <p:spPr>
          <a:xfrm>
            <a:off x="4018671" y="173960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2ACC93-4AAE-4047-B6E7-CFF6D6AD1476}"/>
              </a:ext>
            </a:extLst>
          </p:cNvPr>
          <p:cNvSpPr/>
          <p:nvPr/>
        </p:nvSpPr>
        <p:spPr>
          <a:xfrm>
            <a:off x="4453379" y="284901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바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86DAF5D1-DBF7-4746-8EC7-9C378FB39341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9A9B011-4FB1-4871-8BA9-C62453F487E6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F453299-4EEF-4831-90BA-5D555AFE08B7}"/>
              </a:ext>
            </a:extLst>
          </p:cNvPr>
          <p:cNvSpPr/>
          <p:nvPr/>
        </p:nvSpPr>
        <p:spPr>
          <a:xfrm>
            <a:off x="414822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8F0036-40E2-4D78-AB36-59FA3E8537B5}"/>
              </a:ext>
            </a:extLst>
          </p:cNvPr>
          <p:cNvSpPr/>
          <p:nvPr/>
        </p:nvSpPr>
        <p:spPr>
          <a:xfrm>
            <a:off x="4706268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F8B847-4097-43D0-8921-36F4F0652D0D}"/>
              </a:ext>
            </a:extLst>
          </p:cNvPr>
          <p:cNvSpPr/>
          <p:nvPr/>
        </p:nvSpPr>
        <p:spPr>
          <a:xfrm>
            <a:off x="5381264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C4E6E4-206F-417E-A7A3-4504B416140A}"/>
              </a:ext>
            </a:extLst>
          </p:cNvPr>
          <p:cNvSpPr/>
          <p:nvPr/>
        </p:nvSpPr>
        <p:spPr>
          <a:xfrm>
            <a:off x="6056260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657937-E63F-479F-BEFD-89DA427BDF3D}"/>
              </a:ext>
            </a:extLst>
          </p:cNvPr>
          <p:cNvSpPr/>
          <p:nvPr/>
        </p:nvSpPr>
        <p:spPr>
          <a:xfrm>
            <a:off x="6731256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910BD36-F680-4BF3-92EB-9092200C0312}"/>
              </a:ext>
            </a:extLst>
          </p:cNvPr>
          <p:cNvSpPr/>
          <p:nvPr/>
        </p:nvSpPr>
        <p:spPr>
          <a:xfrm>
            <a:off x="5758502" y="285680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A672A7C-C3FD-4998-98FE-0337D92845C9}"/>
              </a:ext>
            </a:extLst>
          </p:cNvPr>
          <p:cNvSpPr/>
          <p:nvPr/>
        </p:nvSpPr>
        <p:spPr>
          <a:xfrm>
            <a:off x="7068754" y="285680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니</a:t>
            </a:r>
            <a:endParaRPr lang="en-US" sz="5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9DB23E7-A3AB-4A2B-B6C4-03D075A7F801}"/>
              </a:ext>
            </a:extLst>
          </p:cNvPr>
          <p:cNvSpPr/>
          <p:nvPr/>
        </p:nvSpPr>
        <p:spPr>
          <a:xfrm>
            <a:off x="7406252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BD40328-ADBB-45A7-B87E-5112D3D9794A}"/>
              </a:ext>
            </a:extLst>
          </p:cNvPr>
          <p:cNvSpPr/>
          <p:nvPr/>
        </p:nvSpPr>
        <p:spPr>
          <a:xfrm>
            <a:off x="464808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8DBCC88-FAB6-460F-B232-4147F63D4134}"/>
              </a:ext>
            </a:extLst>
          </p:cNvPr>
          <p:cNvSpPr/>
          <p:nvPr/>
        </p:nvSpPr>
        <p:spPr>
          <a:xfrm>
            <a:off x="5053622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4606FF6-1B8A-4601-B6BF-78827CDE5A91}"/>
              </a:ext>
            </a:extLst>
          </p:cNvPr>
          <p:cNvSpPr/>
          <p:nvPr/>
        </p:nvSpPr>
        <p:spPr>
          <a:xfrm>
            <a:off x="5461685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6701F76-B63E-4BFB-ACFF-22829411EA62}"/>
              </a:ext>
            </a:extLst>
          </p:cNvPr>
          <p:cNvSpPr/>
          <p:nvPr/>
        </p:nvSpPr>
        <p:spPr>
          <a:xfrm>
            <a:off x="6915482" y="487399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CBDA214-CCC4-4943-8CB9-1918FDAB082D}"/>
              </a:ext>
            </a:extLst>
          </p:cNvPr>
          <p:cNvSpPr/>
          <p:nvPr/>
        </p:nvSpPr>
        <p:spPr>
          <a:xfrm>
            <a:off x="7321021" y="487399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6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 animBg="1"/>
      <p:bldP spid="42" grpId="0" animBg="1"/>
      <p:bldP spid="45" grpId="0" animBg="1"/>
      <p:bldP spid="4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96438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5">
            <a:extLst>
              <a:ext uri="{FF2B5EF4-FFF2-40B4-BE49-F238E27FC236}">
                <a16:creationId xmlns:a16="http://schemas.microsoft.com/office/drawing/2014/main" id="{23C65CE5-52EB-494C-B6EF-061C4938EAFA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바</a:t>
            </a:r>
          </a:p>
        </p:txBody>
      </p:sp>
      <p:sp>
        <p:nvSpPr>
          <p:cNvPr id="7" name="모서리가 둥근 직사각형 7">
            <a:extLst>
              <a:ext uri="{FF2B5EF4-FFF2-40B4-BE49-F238E27FC236}">
                <a16:creationId xmlns:a16="http://schemas.microsoft.com/office/drawing/2014/main" id="{2D111D4C-B6FD-4C5F-BE25-DFEC6974BC81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  <p:pic>
        <p:nvPicPr>
          <p:cNvPr id="4" name="Picture 3" descr="A close up of a banana&#10;&#10;Description automatically generated">
            <a:extLst>
              <a:ext uri="{FF2B5EF4-FFF2-40B4-BE49-F238E27FC236}">
                <a16:creationId xmlns:a16="http://schemas.microsoft.com/office/drawing/2014/main" id="{65837B2A-FC58-498E-89CE-34920570B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81" y="838200"/>
            <a:ext cx="3283637" cy="21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3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F0FB98-3D3B-4CBC-AFE4-687143E1B9A8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6" name="Slide Zoom 25">
                <a:extLst>
                  <a:ext uri="{FF2B5EF4-FFF2-40B4-BE49-F238E27FC236}">
                    <a16:creationId xmlns:a16="http://schemas.microsoft.com/office/drawing/2014/main" id="{CF10909B-7BF2-4CCD-A606-9E29E964EC2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735501" y="4296104"/>
              <a:ext cx="3048000" cy="1714500"/>
            </p:xfrm>
            <a:graphic>
              <a:graphicData uri="http://schemas.microsoft.com/office/powerpoint/2016/slidezoom">
                <pslz:sldZm>
                  <pslz:sldZmObj sldId="712" cId="2028999506">
                    <pslz:zmPr id="{5F65A21F-0596-4BB9-9652-C22E6311B9E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6" name="Slide Zoom 2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CF10909B-7BF2-4CCD-A606-9E29E964EC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35501" y="429610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94F5D9F0-4806-4F29-82AD-84925F2D4D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1507" y="0"/>
            <a:ext cx="448898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Slide Zoom 23">
                <a:extLst>
                  <a:ext uri="{FF2B5EF4-FFF2-40B4-BE49-F238E27FC236}">
                    <a16:creationId xmlns:a16="http://schemas.microsoft.com/office/drawing/2014/main" id="{ECF98289-A0DF-4F7F-A196-F042943367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3311404"/>
                  </p:ext>
                </p:extLst>
              </p:nvPr>
            </p:nvGraphicFramePr>
            <p:xfrm>
              <a:off x="8735501" y="2234221"/>
              <a:ext cx="3048000" cy="1714500"/>
            </p:xfrm>
            <a:graphic>
              <a:graphicData uri="http://schemas.microsoft.com/office/powerpoint/2016/slidezoom">
                <pslz:sldZm>
                  <pslz:sldZmObj sldId="701" cId="1737899136">
                    <pslz:zmPr id="{91B8B72E-4D2C-4E51-8876-DB93994E5CB5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Slide Zoom 23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CF98289-A0DF-4F7F-A196-F042943367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35501" y="223422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8B6ACBFE-BA56-40B1-9819-793C8DAB360D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AC78952-A5B8-47E7-B690-A6978428878F}"/>
              </a:ext>
            </a:extLst>
          </p:cNvPr>
          <p:cNvSpPr/>
          <p:nvPr/>
        </p:nvSpPr>
        <p:spPr>
          <a:xfrm>
            <a:off x="4018671" y="173960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0FFB4A-E654-48F1-8094-1CBE169937EA}"/>
              </a:ext>
            </a:extLst>
          </p:cNvPr>
          <p:cNvSpPr/>
          <p:nvPr/>
        </p:nvSpPr>
        <p:spPr>
          <a:xfrm>
            <a:off x="4453379" y="284901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바</a:t>
            </a:r>
            <a:endParaRPr lang="en-US" sz="5400" dirty="0"/>
          </a:p>
        </p:txBody>
      </p:sp>
      <p:sp>
        <p:nvSpPr>
          <p:cNvPr id="33" name="Speech Bubble: Rectangle with Corners Rounded 32">
            <a:extLst>
              <a:ext uri="{FF2B5EF4-FFF2-40B4-BE49-F238E27FC236}">
                <a16:creationId xmlns:a16="http://schemas.microsoft.com/office/drawing/2014/main" id="{47B26F86-1BE1-4BCF-83D3-EDC3BFC2AA4D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A19F6CC0-143C-4DDD-8DE9-1C285F15C1CD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5DC504C-D5A4-4127-9EE7-39135D52F210}"/>
              </a:ext>
            </a:extLst>
          </p:cNvPr>
          <p:cNvSpPr/>
          <p:nvPr/>
        </p:nvSpPr>
        <p:spPr>
          <a:xfrm>
            <a:off x="414822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AC9BE54-8B62-42D6-BF1B-AD502F0F92AD}"/>
              </a:ext>
            </a:extLst>
          </p:cNvPr>
          <p:cNvSpPr/>
          <p:nvPr/>
        </p:nvSpPr>
        <p:spPr>
          <a:xfrm>
            <a:off x="4706268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A9E7715-30CD-4BB8-96ED-FBF8E5EFC9F5}"/>
              </a:ext>
            </a:extLst>
          </p:cNvPr>
          <p:cNvSpPr/>
          <p:nvPr/>
        </p:nvSpPr>
        <p:spPr>
          <a:xfrm>
            <a:off x="5381264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5B4C1DE-720C-451E-A290-592487B53160}"/>
              </a:ext>
            </a:extLst>
          </p:cNvPr>
          <p:cNvSpPr/>
          <p:nvPr/>
        </p:nvSpPr>
        <p:spPr>
          <a:xfrm>
            <a:off x="6068861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2A586B7-9226-4219-B4C9-3DCEBE02CBF9}"/>
              </a:ext>
            </a:extLst>
          </p:cNvPr>
          <p:cNvSpPr/>
          <p:nvPr/>
        </p:nvSpPr>
        <p:spPr>
          <a:xfrm>
            <a:off x="7402182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3993D2A-FDE7-4F0E-A460-9CEB50596CB6}"/>
              </a:ext>
            </a:extLst>
          </p:cNvPr>
          <p:cNvSpPr/>
          <p:nvPr/>
        </p:nvSpPr>
        <p:spPr>
          <a:xfrm>
            <a:off x="5690671" y="284901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40933F-C6AD-4108-8E49-9DD01E773BA8}"/>
              </a:ext>
            </a:extLst>
          </p:cNvPr>
          <p:cNvSpPr/>
          <p:nvPr/>
        </p:nvSpPr>
        <p:spPr>
          <a:xfrm>
            <a:off x="7015582" y="284901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C4D1E6-A2EE-4D3B-92ED-E1137550E136}"/>
              </a:ext>
            </a:extLst>
          </p:cNvPr>
          <p:cNvSpPr/>
          <p:nvPr/>
        </p:nvSpPr>
        <p:spPr>
          <a:xfrm>
            <a:off x="4518154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6A4D12C-CAC9-4614-AD7B-B31CD1DE6B64}"/>
              </a:ext>
            </a:extLst>
          </p:cNvPr>
          <p:cNvSpPr/>
          <p:nvPr/>
        </p:nvSpPr>
        <p:spPr>
          <a:xfrm>
            <a:off x="4857449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C4D8DEC-A787-461C-B645-0B8D3A5D4F83}"/>
              </a:ext>
            </a:extLst>
          </p:cNvPr>
          <p:cNvSpPr/>
          <p:nvPr/>
        </p:nvSpPr>
        <p:spPr>
          <a:xfrm>
            <a:off x="5252456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5E24EEE-1171-425F-A210-3D79B6B083C0}"/>
              </a:ext>
            </a:extLst>
          </p:cNvPr>
          <p:cNvSpPr/>
          <p:nvPr/>
        </p:nvSpPr>
        <p:spPr>
          <a:xfrm>
            <a:off x="7015582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FC0AA36-5661-4EE3-B6C8-84181989D2D9}"/>
              </a:ext>
            </a:extLst>
          </p:cNvPr>
          <p:cNvSpPr/>
          <p:nvPr/>
        </p:nvSpPr>
        <p:spPr>
          <a:xfrm>
            <a:off x="7329800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E4443AF-2FEE-4C63-8FAB-BAA3B6629D7A}"/>
              </a:ext>
            </a:extLst>
          </p:cNvPr>
          <p:cNvSpPr/>
          <p:nvPr/>
        </p:nvSpPr>
        <p:spPr>
          <a:xfrm>
            <a:off x="6753698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ㄴ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69749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5" grpId="0" animBg="1"/>
      <p:bldP spid="46" grpId="0" animBg="1"/>
      <p:bldP spid="47" grpId="0" animBg="1"/>
      <p:bldP spid="48" grpId="0" animBg="1"/>
      <p:bldP spid="4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ㅅ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737899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2028999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66F231-1A97-441A-8F7C-D33BEAB47C4F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https://pixabay.com/images/id-1852945/</a:t>
            </a:r>
          </a:p>
        </p:txBody>
      </p:sp>
      <p:pic>
        <p:nvPicPr>
          <p:cNvPr id="4" name="Picture 3" descr="Water next to the ocean&#10;&#10;Description automatically generated">
            <a:extLst>
              <a:ext uri="{FF2B5EF4-FFF2-40B4-BE49-F238E27FC236}">
                <a16:creationId xmlns:a16="http://schemas.microsoft.com/office/drawing/2014/main" id="{17A0C2FE-306F-496A-83E6-F25752839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040" y="838200"/>
            <a:ext cx="3207919" cy="2133600"/>
          </a:xfrm>
          <a:prstGeom prst="rect">
            <a:avLst/>
          </a:prstGeom>
        </p:spPr>
      </p:pic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바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다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A2C0A1DC-DD0E-4DB1-A31B-D6BDB9A1A46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1384019"/>
                  </p:ext>
                </p:extLst>
              </p:nvPr>
            </p:nvGraphicFramePr>
            <p:xfrm>
              <a:off x="246246" y="220178"/>
              <a:ext cx="3048000" cy="1714500"/>
            </p:xfrm>
            <a:graphic>
              <a:graphicData uri="http://schemas.microsoft.com/office/powerpoint/2016/slidezoom">
                <pslz:sldZm>
                  <pslz:sldZmObj sldId="732" cId="1134389626">
                    <pslz:zmPr id="{493A28C0-12F9-49F6-B9F8-203C5C2FB9B3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A2C0A1DC-DD0E-4DB1-A31B-D6BDB9A1A46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6246" y="22017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12724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5599450" y="401989"/>
            <a:ext cx="1879381" cy="1606584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다</a:t>
            </a:r>
            <a:endParaRPr lang="ko-KR" altLang="en-US" sz="10000" dirty="0">
              <a:latin typeface="+mn-ea"/>
            </a:endParaRP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5C4EACB-4366-4EE2-B8E1-A60889B4A130}"/>
              </a:ext>
            </a:extLst>
          </p:cNvPr>
          <p:cNvSpPr/>
          <p:nvPr/>
        </p:nvSpPr>
        <p:spPr>
          <a:xfrm>
            <a:off x="7957639" y="401989"/>
            <a:ext cx="1879381" cy="1606584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pic>
        <p:nvPicPr>
          <p:cNvPr id="4" name="Picture 3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DE433417-DDDF-453C-A046-39D7AAC52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64" y="428690"/>
            <a:ext cx="1744543" cy="169632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3284929-22A3-4E29-9497-4BB202FB7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956" y="428690"/>
            <a:ext cx="827133" cy="1665520"/>
          </a:xfrm>
          <a:prstGeom prst="rect">
            <a:avLst/>
          </a:prstGeom>
        </p:spPr>
      </p:pic>
      <p:sp>
        <p:nvSpPr>
          <p:cNvPr id="15" name="모서리가 둥근 직사각형 5">
            <a:extLst>
              <a:ext uri="{FF2B5EF4-FFF2-40B4-BE49-F238E27FC236}">
                <a16:creationId xmlns:a16="http://schemas.microsoft.com/office/drawing/2014/main" id="{C520274E-656F-4A7B-B4C4-559AD694776E}"/>
              </a:ext>
            </a:extLst>
          </p:cNvPr>
          <p:cNvSpPr/>
          <p:nvPr/>
        </p:nvSpPr>
        <p:spPr>
          <a:xfrm>
            <a:off x="5599448" y="2370454"/>
            <a:ext cx="1879381" cy="1606584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A6E827CB-FDC5-43D1-A51F-207902E7937A}"/>
              </a:ext>
            </a:extLst>
          </p:cNvPr>
          <p:cNvSpPr/>
          <p:nvPr/>
        </p:nvSpPr>
        <p:spPr>
          <a:xfrm>
            <a:off x="5599448" y="4338919"/>
            <a:ext cx="1879381" cy="1606584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미</a:t>
            </a:r>
          </a:p>
        </p:txBody>
      </p: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6C28BE4A-1E52-40EA-99D7-A32FE5BBF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125" y="2846650"/>
            <a:ext cx="1499289" cy="264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89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90A83F-F1F1-48E7-8D30-7E0793AB9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4805" y="0"/>
            <a:ext cx="470238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BFDD403E-B9AA-49D2-8ABB-1B7BB1BE12F8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FC7FF7-57F6-459F-BA2F-2BC3EC5E204C}"/>
              </a:ext>
            </a:extLst>
          </p:cNvPr>
          <p:cNvSpPr/>
          <p:nvPr/>
        </p:nvSpPr>
        <p:spPr>
          <a:xfrm>
            <a:off x="4178630" y="173960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90C091-2B00-4454-9551-3972524B510E}"/>
              </a:ext>
            </a:extLst>
          </p:cNvPr>
          <p:cNvSpPr/>
          <p:nvPr/>
        </p:nvSpPr>
        <p:spPr>
          <a:xfrm>
            <a:off x="469829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바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3E1B6F79-1B6C-4070-82EF-98C9C841043A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03B8E747-729B-4043-84AB-12978FC45634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23EF377-E176-40B7-ADAE-4E06888524EB}"/>
              </a:ext>
            </a:extLst>
          </p:cNvPr>
          <p:cNvSpPr/>
          <p:nvPr/>
        </p:nvSpPr>
        <p:spPr>
          <a:xfrm>
            <a:off x="414822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BB1510D-CF5B-485E-9BA5-4165B80A67DF}"/>
              </a:ext>
            </a:extLst>
          </p:cNvPr>
          <p:cNvSpPr/>
          <p:nvPr/>
        </p:nvSpPr>
        <p:spPr>
          <a:xfrm>
            <a:off x="5136940" y="179534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AF697BC-005E-4A71-B7F6-0CE3703C21A0}"/>
              </a:ext>
            </a:extLst>
          </p:cNvPr>
          <p:cNvSpPr/>
          <p:nvPr/>
        </p:nvSpPr>
        <p:spPr>
          <a:xfrm>
            <a:off x="7204071" y="179534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A05D4F9-F299-4E2B-93E4-5CD88F5167F7}"/>
              </a:ext>
            </a:extLst>
          </p:cNvPr>
          <p:cNvSpPr/>
          <p:nvPr/>
        </p:nvSpPr>
        <p:spPr>
          <a:xfrm>
            <a:off x="6683969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다</a:t>
            </a:r>
            <a:endParaRPr lang="en-US" sz="540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415A5C8-84A3-4E0E-BF17-2CB1F01B09D8}"/>
              </a:ext>
            </a:extLst>
          </p:cNvPr>
          <p:cNvSpPr/>
          <p:nvPr/>
        </p:nvSpPr>
        <p:spPr>
          <a:xfrm>
            <a:off x="4683920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EA2DB6B-720E-45B4-97BD-62B2BAB5BB26}"/>
              </a:ext>
            </a:extLst>
          </p:cNvPr>
          <p:cNvSpPr/>
          <p:nvPr/>
        </p:nvSpPr>
        <p:spPr>
          <a:xfrm>
            <a:off x="5090045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FDA6355-6530-40F7-80F0-BDBCE2D859C6}"/>
              </a:ext>
            </a:extLst>
          </p:cNvPr>
          <p:cNvSpPr/>
          <p:nvPr/>
        </p:nvSpPr>
        <p:spPr>
          <a:xfrm>
            <a:off x="6362494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9C2810A-7B27-4E1E-930F-C867479CBC2F}"/>
              </a:ext>
            </a:extLst>
          </p:cNvPr>
          <p:cNvSpPr/>
          <p:nvPr/>
        </p:nvSpPr>
        <p:spPr>
          <a:xfrm>
            <a:off x="6776407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327653F-3967-4C6B-8F43-BA5097689D44}"/>
              </a:ext>
            </a:extLst>
          </p:cNvPr>
          <p:cNvSpPr/>
          <p:nvPr/>
        </p:nvSpPr>
        <p:spPr>
          <a:xfrm>
            <a:off x="7176972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1FDF597-538D-45C0-81D0-1EF00FC8CE89}"/>
              </a:ext>
            </a:extLst>
          </p:cNvPr>
          <p:cNvSpPr/>
          <p:nvPr/>
        </p:nvSpPr>
        <p:spPr>
          <a:xfrm>
            <a:off x="6239182" y="179534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pic>
        <p:nvPicPr>
          <p:cNvPr id="6" name="Picture 5" descr="High Five Broccoli">
            <a:extLst>
              <a:ext uri="{FF2B5EF4-FFF2-40B4-BE49-F238E27FC236}">
                <a16:creationId xmlns:a16="http://schemas.microsoft.com/office/drawing/2014/main" id="{AEE79F66-37C9-4677-8749-E9601AA3B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6830" y="3072809"/>
            <a:ext cx="3245140" cy="3245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5585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9" grpId="0"/>
      <p:bldP spid="30" grpId="0" animBg="1"/>
      <p:bldP spid="32" grpId="0" animBg="1"/>
      <p:bldP spid="33" grpId="0" animBg="1"/>
      <p:bldP spid="34" grpId="0"/>
      <p:bldP spid="35" grpId="0"/>
      <p:bldP spid="40" grpId="0"/>
      <p:bldP spid="41" grpId="0" animBg="1"/>
      <p:bldP spid="42" grpId="0" animBg="1"/>
      <p:bldP spid="45" grpId="0" animBg="1"/>
      <p:bldP spid="46" grpId="0" animBg="1"/>
      <p:bldP spid="48" grpId="0" animBg="1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mya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69046" y="3465341"/>
            <a:ext cx="977075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meo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myeo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mo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myo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mu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myu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meu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mi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411469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ㅁ</a:t>
            </a:r>
            <a:r>
              <a:rPr lang="en-US" altLang="ko-KR" sz="2800" b="1" dirty="0"/>
              <a:t>(m)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ma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8BC228-EFE1-4CD8-90DE-0868E9CAFBBA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2F32037-C628-4887-9B04-03C26123B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6006" y="955344"/>
              <a:ext cx="611338" cy="341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가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방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table, sitting, toy, bag&#10;&#10;Description automatically generated">
            <a:extLst>
              <a:ext uri="{FF2B5EF4-FFF2-40B4-BE49-F238E27FC236}">
                <a16:creationId xmlns:a16="http://schemas.microsoft.com/office/drawing/2014/main" id="{2FFDEE25-E235-47AF-A8E0-68F6A37C4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837" y="455771"/>
            <a:ext cx="2425037" cy="251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77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7BC26-AE71-48D0-8B19-E8BA8E4991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3893649" y="0"/>
            <a:ext cx="4404702" cy="6169604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8987E9-D47B-43E8-B3B5-EEDA1CD817B6}"/>
              </a:ext>
            </a:extLst>
          </p:cNvPr>
          <p:cNvSpPr/>
          <p:nvPr/>
        </p:nvSpPr>
        <p:spPr>
          <a:xfrm>
            <a:off x="4334589" y="2005885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B7F85C-8120-4008-B4BB-7A03C9B490E7}"/>
              </a:ext>
            </a:extLst>
          </p:cNvPr>
          <p:cNvSpPr/>
          <p:nvPr/>
        </p:nvSpPr>
        <p:spPr>
          <a:xfrm>
            <a:off x="5182815" y="2005885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B487C0-0868-4747-9B09-88E4165F1FEE}"/>
              </a:ext>
            </a:extLst>
          </p:cNvPr>
          <p:cNvSpPr/>
          <p:nvPr/>
        </p:nvSpPr>
        <p:spPr>
          <a:xfrm>
            <a:off x="6495157" y="202994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F22482-09E5-4F88-8A06-F152F2E7299F}"/>
              </a:ext>
            </a:extLst>
          </p:cNvPr>
          <p:cNvSpPr/>
          <p:nvPr/>
        </p:nvSpPr>
        <p:spPr>
          <a:xfrm>
            <a:off x="7111467" y="201791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A3D434-CDDE-40B8-B61A-CBFEDC721EEE}"/>
              </a:ext>
            </a:extLst>
          </p:cNvPr>
          <p:cNvSpPr/>
          <p:nvPr/>
        </p:nvSpPr>
        <p:spPr>
          <a:xfrm>
            <a:off x="5936588" y="201791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857CA4-FCE5-47AD-A052-B6A18AC52FB4}"/>
              </a:ext>
            </a:extLst>
          </p:cNvPr>
          <p:cNvSpPr/>
          <p:nvPr/>
        </p:nvSpPr>
        <p:spPr>
          <a:xfrm>
            <a:off x="4803820" y="2962397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가</a:t>
            </a:r>
            <a:endParaRPr lang="en-US" sz="5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4EBD6A-7E9F-4840-9755-AEE76BBB06E5}"/>
              </a:ext>
            </a:extLst>
          </p:cNvPr>
          <p:cNvSpPr/>
          <p:nvPr/>
        </p:nvSpPr>
        <p:spPr>
          <a:xfrm>
            <a:off x="6495156" y="2979796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방</a:t>
            </a:r>
            <a:endParaRPr lang="en-US" sz="5400" dirty="0"/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BF6A659A-F6F8-47C4-A5A4-8EDCD0251EAE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0AF4D1B4-A458-4987-A976-C2B1AEA417EC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292B77B0-425F-4FC6-AC1C-D64C9B317316}"/>
              </a:ext>
            </a:extLst>
          </p:cNvPr>
          <p:cNvSpPr/>
          <p:nvPr/>
        </p:nvSpPr>
        <p:spPr>
          <a:xfrm>
            <a:off x="529389" y="488187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6AB89D0-BA2F-4C9E-93E8-77A23B5F800E}"/>
              </a:ext>
            </a:extLst>
          </p:cNvPr>
          <p:cNvSpPr/>
          <p:nvPr/>
        </p:nvSpPr>
        <p:spPr>
          <a:xfrm>
            <a:off x="4367888" y="487934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4383C63-8B04-414C-A041-C24120CAF2A9}"/>
              </a:ext>
            </a:extLst>
          </p:cNvPr>
          <p:cNvSpPr/>
          <p:nvPr/>
        </p:nvSpPr>
        <p:spPr>
          <a:xfrm>
            <a:off x="4778359" y="487934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1ACB634-E4CF-4BD2-BCA6-72CAEB72A15D}"/>
              </a:ext>
            </a:extLst>
          </p:cNvPr>
          <p:cNvSpPr/>
          <p:nvPr/>
        </p:nvSpPr>
        <p:spPr>
          <a:xfrm>
            <a:off x="5327799" y="487934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A5E1D61-F083-49DF-A27C-E28AC9E13854}"/>
              </a:ext>
            </a:extLst>
          </p:cNvPr>
          <p:cNvSpPr/>
          <p:nvPr/>
        </p:nvSpPr>
        <p:spPr>
          <a:xfrm>
            <a:off x="6692373" y="4927475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735E4ED-C5FC-42A3-BA77-08C53B813432}"/>
              </a:ext>
            </a:extLst>
          </p:cNvPr>
          <p:cNvSpPr/>
          <p:nvPr/>
        </p:nvSpPr>
        <p:spPr>
          <a:xfrm>
            <a:off x="7111467" y="4927475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4DD0E501-16B4-410C-B7DA-FE8DE382C1A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8714165"/>
                  </p:ext>
                </p:extLst>
              </p:nvPr>
            </p:nvGraphicFramePr>
            <p:xfrm>
              <a:off x="8708822" y="4030306"/>
              <a:ext cx="3048000" cy="1714500"/>
            </p:xfrm>
            <a:graphic>
              <a:graphicData uri="http://schemas.microsoft.com/office/powerpoint/2016/slidezoom">
                <pslz:sldZm>
                  <pslz:sldZmObj sldId="730" cId="2662495758">
                    <pslz:zmPr id="{70E36C64-37AD-49FA-BCBF-C506E7444D83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Slide Zoom 1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DD0E501-16B4-410C-B7DA-FE8DE382C1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08822" y="403030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79316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22" grpId="0" animBg="1"/>
      <p:bldP spid="23" grpId="0" animBg="1"/>
      <p:bldP spid="24" grpId="0" animBg="1"/>
      <p:bldP spid="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2662495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ㅂ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D85D7C4-C1F1-454B-AB9E-EA6E29B77D9C}"/>
              </a:ext>
            </a:extLst>
          </p:cNvPr>
          <p:cNvGrpSpPr/>
          <p:nvPr/>
        </p:nvGrpSpPr>
        <p:grpSpPr>
          <a:xfrm>
            <a:off x="1423136" y="182497"/>
            <a:ext cx="10768864" cy="557822"/>
            <a:chOff x="1423136" y="182497"/>
            <a:chExt cx="10768864" cy="55782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4666FE5-D2B9-4CF0-9704-43059BC43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3136" y="182497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8C8C239-BBD5-49AB-A2C9-251C1244E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52484" y="326998"/>
              <a:ext cx="611338" cy="341317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77428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버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069249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ㅂ</a:t>
            </a:r>
            <a:r>
              <a:rPr lang="en-US" altLang="ko-KR" sz="2800" b="1" dirty="0"/>
              <a:t>(b)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2" grpId="1" animBg="1"/>
      <p:bldP spid="23" grpId="0" animBg="1"/>
      <p:bldP spid="23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ㅂ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895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버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3899576" y="1083111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41009" y="1071451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08168" y="2248470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bg2">
              <a:lumMod val="9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C034AC-6BDF-4B18-869A-BF6D6DB640AC}"/>
              </a:ext>
            </a:extLst>
          </p:cNvPr>
          <p:cNvGrpSpPr/>
          <p:nvPr/>
        </p:nvGrpSpPr>
        <p:grpSpPr>
          <a:xfrm>
            <a:off x="4194177" y="1495015"/>
            <a:ext cx="3260216" cy="3260217"/>
            <a:chOff x="4465892" y="-1040198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465892" y="-1040198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649123" y="-855766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307115" y="-21964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ㅓ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6575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475254" y="57759"/>
            <a:ext cx="1828800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버</a:t>
            </a:r>
          </a:p>
        </p:txBody>
      </p:sp>
      <p:sp>
        <p:nvSpPr>
          <p:cNvPr id="3" name="타원 2"/>
          <p:cNvSpPr/>
          <p:nvPr/>
        </p:nvSpPr>
        <p:spPr>
          <a:xfrm>
            <a:off x="2743203" y="210159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버</a:t>
            </a:r>
          </a:p>
        </p:txBody>
      </p:sp>
      <p:sp>
        <p:nvSpPr>
          <p:cNvPr id="4" name="타원 3"/>
          <p:cNvSpPr/>
          <p:nvPr/>
        </p:nvSpPr>
        <p:spPr>
          <a:xfrm>
            <a:off x="5239756" y="857859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버</a:t>
            </a:r>
          </a:p>
        </p:txBody>
      </p:sp>
      <p:sp>
        <p:nvSpPr>
          <p:cNvPr id="5" name="타원 4"/>
          <p:cNvSpPr/>
          <p:nvPr/>
        </p:nvSpPr>
        <p:spPr>
          <a:xfrm>
            <a:off x="7972926" y="2200490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2359C9A-4A81-4712-B114-2C7A645F21B2}"/>
              </a:ext>
            </a:extLst>
          </p:cNvPr>
          <p:cNvGrpSpPr/>
          <p:nvPr/>
        </p:nvGrpSpPr>
        <p:grpSpPr>
          <a:xfrm>
            <a:off x="3842365" y="2731648"/>
            <a:ext cx="1954039" cy="2741104"/>
            <a:chOff x="1515476" y="2704352"/>
            <a:chExt cx="1954039" cy="200587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A08069AE-A1BF-4173-BC0D-49E2855340CC}"/>
                </a:ext>
              </a:extLst>
            </p:cNvPr>
            <p:cNvSpPr/>
            <p:nvPr/>
          </p:nvSpPr>
          <p:spPr>
            <a:xfrm>
              <a:off x="1515476" y="2704352"/>
              <a:ext cx="1954039" cy="2005871"/>
            </a:xfrm>
            <a:prstGeom prst="round2Same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AE691A-6B2B-4356-BF4C-58DD7575C89C}"/>
                </a:ext>
              </a:extLst>
            </p:cNvPr>
            <p:cNvSpPr txBox="1"/>
            <p:nvPr/>
          </p:nvSpPr>
          <p:spPr>
            <a:xfrm>
              <a:off x="1988162" y="3449922"/>
              <a:ext cx="100866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dirty="0">
                  <a:solidFill>
                    <a:schemeClr val="bg1"/>
                  </a:solidFill>
                </a:rPr>
                <a:t>더</a:t>
              </a:r>
              <a:endParaRPr 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96C334-1615-471D-A91C-6AC53FC955E3}"/>
              </a:ext>
            </a:extLst>
          </p:cNvPr>
          <p:cNvSpPr/>
          <p:nvPr/>
        </p:nvSpPr>
        <p:spPr>
          <a:xfrm flipV="1">
            <a:off x="3784669" y="3000307"/>
            <a:ext cx="2069432" cy="3268300"/>
          </a:xfrm>
          <a:custGeom>
            <a:avLst/>
            <a:gdLst>
              <a:gd name="connsiteX0" fmla="*/ 0 w 2069432"/>
              <a:gd name="connsiteY0" fmla="*/ 4010526 h 4010526"/>
              <a:gd name="connsiteX1" fmla="*/ 433138 w 2069432"/>
              <a:gd name="connsiteY1" fmla="*/ 4010526 h 4010526"/>
              <a:gd name="connsiteX2" fmla="*/ 1034716 w 2069432"/>
              <a:gd name="connsiteY2" fmla="*/ 3408948 h 4010526"/>
              <a:gd name="connsiteX3" fmla="*/ 1636294 w 2069432"/>
              <a:gd name="connsiteY3" fmla="*/ 4010526 h 4010526"/>
              <a:gd name="connsiteX4" fmla="*/ 2069432 w 2069432"/>
              <a:gd name="connsiteY4" fmla="*/ 4010526 h 4010526"/>
              <a:gd name="connsiteX5" fmla="*/ 2069432 w 2069432"/>
              <a:gd name="connsiteY5" fmla="*/ 344912 h 4010526"/>
              <a:gd name="connsiteX6" fmla="*/ 1724520 w 2069432"/>
              <a:gd name="connsiteY6" fmla="*/ 0 h 4010526"/>
              <a:gd name="connsiteX7" fmla="*/ 344912 w 2069432"/>
              <a:gd name="connsiteY7" fmla="*/ 0 h 4010526"/>
              <a:gd name="connsiteX8" fmla="*/ 0 w 2069432"/>
              <a:gd name="connsiteY8" fmla="*/ 344912 h 401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9432" h="4010526">
                <a:moveTo>
                  <a:pt x="0" y="4010526"/>
                </a:moveTo>
                <a:lnTo>
                  <a:pt x="433138" y="4010526"/>
                </a:lnTo>
                <a:cubicBezTo>
                  <a:pt x="433138" y="3678284"/>
                  <a:pt x="702474" y="3408948"/>
                  <a:pt x="1034716" y="3408948"/>
                </a:cubicBezTo>
                <a:cubicBezTo>
                  <a:pt x="1366958" y="3408948"/>
                  <a:pt x="1636294" y="3678284"/>
                  <a:pt x="1636294" y="4010526"/>
                </a:cubicBezTo>
                <a:lnTo>
                  <a:pt x="2069432" y="4010526"/>
                </a:lnTo>
                <a:lnTo>
                  <a:pt x="2069432" y="344912"/>
                </a:lnTo>
                <a:cubicBezTo>
                  <a:pt x="2069432" y="154422"/>
                  <a:pt x="1915010" y="0"/>
                  <a:pt x="1724520" y="0"/>
                </a:cubicBezTo>
                <a:lnTo>
                  <a:pt x="344912" y="0"/>
                </a:lnTo>
                <a:cubicBezTo>
                  <a:pt x="154422" y="0"/>
                  <a:pt x="0" y="154422"/>
                  <a:pt x="0" y="3449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0" dist="25400" algn="ctr" rotWithShape="0">
              <a:schemeClr val="tx1">
                <a:alpha val="2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ko-KR" altLang="en-US" dirty="0"/>
              <a:t>더</a:t>
            </a:r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D64F6A9-8484-4726-B49F-93F9ED8B593A}"/>
              </a:ext>
            </a:extLst>
          </p:cNvPr>
          <p:cNvGrpSpPr/>
          <p:nvPr/>
        </p:nvGrpSpPr>
        <p:grpSpPr>
          <a:xfrm>
            <a:off x="1378998" y="2731648"/>
            <a:ext cx="1954039" cy="2741104"/>
            <a:chOff x="1378998" y="2731648"/>
            <a:chExt cx="1954039" cy="200587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485CBDC-2EB3-4F41-A624-993F4CC2BCD7}"/>
                </a:ext>
              </a:extLst>
            </p:cNvPr>
            <p:cNvGrpSpPr/>
            <p:nvPr/>
          </p:nvGrpSpPr>
          <p:grpSpPr>
            <a:xfrm>
              <a:off x="1378998" y="2731648"/>
              <a:ext cx="1954039" cy="2005871"/>
              <a:chOff x="1515476" y="2704352"/>
              <a:chExt cx="1954039" cy="200587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942D39-6E58-471F-880B-0D6917BDA406}"/>
                  </a:ext>
                </a:extLst>
              </p:cNvPr>
              <p:cNvSpPr txBox="1"/>
              <p:nvPr/>
            </p:nvSpPr>
            <p:spPr>
              <a:xfrm>
                <a:off x="1988161" y="3521641"/>
                <a:ext cx="100866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600" dirty="0">
                    <a:solidFill>
                      <a:schemeClr val="bg1"/>
                    </a:solidFill>
                  </a:rPr>
                  <a:t>러</a:t>
                </a:r>
                <a:endParaRPr lang="en-US" sz="6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82B19DE8-FA49-47EC-A57E-57DAE29F1A43}"/>
                  </a:ext>
                </a:extLst>
              </p:cNvPr>
              <p:cNvSpPr/>
              <p:nvPr/>
            </p:nvSpPr>
            <p:spPr>
              <a:xfrm>
                <a:off x="1515476" y="2704352"/>
                <a:ext cx="1954039" cy="2005871"/>
              </a:xfrm>
              <a:prstGeom prst="round2SameRect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77AFBC4-7F03-453E-913F-F549C6A49A45}"/>
                </a:ext>
              </a:extLst>
            </p:cNvPr>
            <p:cNvSpPr/>
            <p:nvPr/>
          </p:nvSpPr>
          <p:spPr>
            <a:xfrm>
              <a:off x="1781557" y="3339719"/>
              <a:ext cx="1189351" cy="11079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600" dirty="0">
                  <a:solidFill>
                    <a:schemeClr val="bg1"/>
                  </a:solidFill>
                </a:rPr>
                <a:t>러</a:t>
              </a:r>
              <a:endParaRPr 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9508926-89CA-4FA0-8C6B-040DEA9F2DDD}"/>
              </a:ext>
            </a:extLst>
          </p:cNvPr>
          <p:cNvSpPr txBox="1"/>
          <p:nvPr/>
        </p:nvSpPr>
        <p:spPr>
          <a:xfrm>
            <a:off x="1728696" y="3369497"/>
            <a:ext cx="12546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dirty="0">
                <a:solidFill>
                  <a:schemeClr val="bg1"/>
                </a:solidFill>
              </a:rPr>
              <a:t>러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B2C4F2-4AD5-4726-B464-9FC0AE9D9F48}"/>
              </a:ext>
            </a:extLst>
          </p:cNvPr>
          <p:cNvSpPr txBox="1"/>
          <p:nvPr/>
        </p:nvSpPr>
        <p:spPr>
          <a:xfrm>
            <a:off x="1514394" y="4311291"/>
            <a:ext cx="168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C31765-8EE2-400E-9CD8-21A41ED53CF3}"/>
              </a:ext>
            </a:extLst>
          </p:cNvPr>
          <p:cNvSpPr/>
          <p:nvPr/>
        </p:nvSpPr>
        <p:spPr>
          <a:xfrm>
            <a:off x="1514394" y="4118133"/>
            <a:ext cx="1710599" cy="123877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166692-4022-4FF6-AABE-BEA1E07FE1B2}"/>
              </a:ext>
            </a:extLst>
          </p:cNvPr>
          <p:cNvSpPr txBox="1"/>
          <p:nvPr/>
        </p:nvSpPr>
        <p:spPr>
          <a:xfrm>
            <a:off x="6655430" y="3369497"/>
            <a:ext cx="12546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>
                <a:solidFill>
                  <a:schemeClr val="bg1"/>
                </a:solidFill>
              </a:rPr>
              <a:t>러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56FBAD-7323-4351-96B9-D38E8B6CDD55}"/>
              </a:ext>
            </a:extLst>
          </p:cNvPr>
          <p:cNvSpPr txBox="1"/>
          <p:nvPr/>
        </p:nvSpPr>
        <p:spPr>
          <a:xfrm>
            <a:off x="6441128" y="4311291"/>
            <a:ext cx="168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E631B1-1A9A-4C54-95B7-F9AECD0FC2E9}"/>
              </a:ext>
            </a:extLst>
          </p:cNvPr>
          <p:cNvSpPr/>
          <p:nvPr/>
        </p:nvSpPr>
        <p:spPr>
          <a:xfrm>
            <a:off x="6441128" y="4118133"/>
            <a:ext cx="1710599" cy="123877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F46339-8A2F-4B50-A499-66E07A7C2F3F}"/>
              </a:ext>
            </a:extLst>
          </p:cNvPr>
          <p:cNvSpPr txBox="1"/>
          <p:nvPr/>
        </p:nvSpPr>
        <p:spPr>
          <a:xfrm>
            <a:off x="6778417" y="3548937"/>
            <a:ext cx="10086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chemeClr val="bg1"/>
                </a:solidFill>
              </a:rPr>
              <a:t>러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F550C9-3A5F-4CD3-B4A3-3CB1784AB62A}"/>
              </a:ext>
            </a:extLst>
          </p:cNvPr>
          <p:cNvSpPr txBox="1"/>
          <p:nvPr/>
        </p:nvSpPr>
        <p:spPr>
          <a:xfrm>
            <a:off x="9118797" y="3369497"/>
            <a:ext cx="12546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>
                <a:solidFill>
                  <a:schemeClr val="bg1"/>
                </a:solidFill>
              </a:rPr>
              <a:t>러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D9363A-917F-43F4-8ACA-BC01F64C6D1A}"/>
              </a:ext>
            </a:extLst>
          </p:cNvPr>
          <p:cNvSpPr txBox="1"/>
          <p:nvPr/>
        </p:nvSpPr>
        <p:spPr>
          <a:xfrm>
            <a:off x="8904495" y="4311291"/>
            <a:ext cx="168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ECD56EF-967D-40F1-BDAD-EC2DC0CEEED9}"/>
              </a:ext>
            </a:extLst>
          </p:cNvPr>
          <p:cNvSpPr/>
          <p:nvPr/>
        </p:nvSpPr>
        <p:spPr>
          <a:xfrm>
            <a:off x="8904495" y="4118133"/>
            <a:ext cx="1710599" cy="123877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775AAF-F282-4EE8-8792-7CEFF4A27955}"/>
              </a:ext>
            </a:extLst>
          </p:cNvPr>
          <p:cNvSpPr txBox="1"/>
          <p:nvPr/>
        </p:nvSpPr>
        <p:spPr>
          <a:xfrm>
            <a:off x="9241784" y="3548937"/>
            <a:ext cx="10086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chemeClr val="bg1"/>
                </a:solidFill>
              </a:rPr>
              <a:t>러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8CBEA31-BE06-40A8-B17A-8BE59114F71A}"/>
              </a:ext>
            </a:extLst>
          </p:cNvPr>
          <p:cNvSpPr/>
          <p:nvPr/>
        </p:nvSpPr>
        <p:spPr>
          <a:xfrm>
            <a:off x="1392673" y="4233197"/>
            <a:ext cx="1954039" cy="764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solidFill>
                  <a:srgbClr val="FF5050"/>
                </a:solidFill>
              </a:rPr>
              <a:t>기러기</a:t>
            </a:r>
            <a:endParaRPr lang="en-US" sz="4400" dirty="0">
              <a:solidFill>
                <a:srgbClr val="FF5050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7DCEA2E-5493-4FF0-ADE4-F68318D7C085}"/>
              </a:ext>
            </a:extLst>
          </p:cNvPr>
          <p:cNvSpPr/>
          <p:nvPr/>
        </p:nvSpPr>
        <p:spPr>
          <a:xfrm flipV="1">
            <a:off x="1321302" y="3000307"/>
            <a:ext cx="2069432" cy="3268300"/>
          </a:xfrm>
          <a:custGeom>
            <a:avLst/>
            <a:gdLst>
              <a:gd name="connsiteX0" fmla="*/ 0 w 2069432"/>
              <a:gd name="connsiteY0" fmla="*/ 4010526 h 4010526"/>
              <a:gd name="connsiteX1" fmla="*/ 433138 w 2069432"/>
              <a:gd name="connsiteY1" fmla="*/ 4010526 h 4010526"/>
              <a:gd name="connsiteX2" fmla="*/ 1034716 w 2069432"/>
              <a:gd name="connsiteY2" fmla="*/ 3408948 h 4010526"/>
              <a:gd name="connsiteX3" fmla="*/ 1636294 w 2069432"/>
              <a:gd name="connsiteY3" fmla="*/ 4010526 h 4010526"/>
              <a:gd name="connsiteX4" fmla="*/ 2069432 w 2069432"/>
              <a:gd name="connsiteY4" fmla="*/ 4010526 h 4010526"/>
              <a:gd name="connsiteX5" fmla="*/ 2069432 w 2069432"/>
              <a:gd name="connsiteY5" fmla="*/ 344912 h 4010526"/>
              <a:gd name="connsiteX6" fmla="*/ 1724520 w 2069432"/>
              <a:gd name="connsiteY6" fmla="*/ 0 h 4010526"/>
              <a:gd name="connsiteX7" fmla="*/ 344912 w 2069432"/>
              <a:gd name="connsiteY7" fmla="*/ 0 h 4010526"/>
              <a:gd name="connsiteX8" fmla="*/ 0 w 2069432"/>
              <a:gd name="connsiteY8" fmla="*/ 344912 h 401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9432" h="4010526">
                <a:moveTo>
                  <a:pt x="0" y="4010526"/>
                </a:moveTo>
                <a:lnTo>
                  <a:pt x="433138" y="4010526"/>
                </a:lnTo>
                <a:cubicBezTo>
                  <a:pt x="433138" y="3678284"/>
                  <a:pt x="702474" y="3408948"/>
                  <a:pt x="1034716" y="3408948"/>
                </a:cubicBezTo>
                <a:cubicBezTo>
                  <a:pt x="1366958" y="3408948"/>
                  <a:pt x="1636294" y="3678284"/>
                  <a:pt x="1636294" y="4010526"/>
                </a:cubicBezTo>
                <a:lnTo>
                  <a:pt x="2069432" y="4010526"/>
                </a:lnTo>
                <a:lnTo>
                  <a:pt x="2069432" y="344912"/>
                </a:lnTo>
                <a:cubicBezTo>
                  <a:pt x="2069432" y="154422"/>
                  <a:pt x="1915010" y="0"/>
                  <a:pt x="1724520" y="0"/>
                </a:cubicBezTo>
                <a:lnTo>
                  <a:pt x="344912" y="0"/>
                </a:lnTo>
                <a:cubicBezTo>
                  <a:pt x="154422" y="0"/>
                  <a:pt x="0" y="154422"/>
                  <a:pt x="0" y="3449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0" dist="25400" algn="ctr" rotWithShape="0">
              <a:schemeClr val="tx1">
                <a:alpha val="2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5D1BF6A-7120-48D5-87B2-34B5978BBC92}"/>
              </a:ext>
            </a:extLst>
          </p:cNvPr>
          <p:cNvSpPr/>
          <p:nvPr/>
        </p:nvSpPr>
        <p:spPr>
          <a:xfrm>
            <a:off x="3990257" y="4161270"/>
            <a:ext cx="1585962" cy="106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009999"/>
                </a:solidFill>
              </a:rPr>
              <a:t>두더지</a:t>
            </a:r>
            <a:endParaRPr lang="en-US" sz="3600" dirty="0">
              <a:solidFill>
                <a:srgbClr val="00999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C15528A-BAFB-4523-99EE-9418B07C083D}"/>
              </a:ext>
            </a:extLst>
          </p:cNvPr>
          <p:cNvSpPr/>
          <p:nvPr/>
        </p:nvSpPr>
        <p:spPr>
          <a:xfrm>
            <a:off x="1483014" y="4073550"/>
            <a:ext cx="1710599" cy="123877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5050"/>
                </a:solidFill>
              </a:rPr>
              <a:t>기러기</a:t>
            </a:r>
            <a:endParaRPr lang="en-US" sz="3600" dirty="0">
              <a:solidFill>
                <a:srgbClr val="FF5050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2FB35E-9BE3-44F0-8395-BDD4CBA1AEFA}"/>
              </a:ext>
            </a:extLst>
          </p:cNvPr>
          <p:cNvGrpSpPr/>
          <p:nvPr/>
        </p:nvGrpSpPr>
        <p:grpSpPr>
          <a:xfrm>
            <a:off x="8769099" y="2731648"/>
            <a:ext cx="1954039" cy="2741104"/>
            <a:chOff x="8769099" y="2731648"/>
            <a:chExt cx="1954039" cy="2005871"/>
          </a:xfrm>
          <a:solidFill>
            <a:srgbClr val="0066FF"/>
          </a:solidFill>
        </p:grpSpPr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id="{99CA1863-A7C8-4F07-A4FC-2B7BDB0633B7}"/>
                </a:ext>
              </a:extLst>
            </p:cNvPr>
            <p:cNvSpPr/>
            <p:nvPr/>
          </p:nvSpPr>
          <p:spPr>
            <a:xfrm>
              <a:off x="8769099" y="2731648"/>
              <a:ext cx="1954039" cy="2005871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9C7EEE-C068-493A-814E-4965A6C7E391}"/>
                </a:ext>
              </a:extLst>
            </p:cNvPr>
            <p:cNvSpPr txBox="1"/>
            <p:nvPr/>
          </p:nvSpPr>
          <p:spPr>
            <a:xfrm>
              <a:off x="9256462" y="3477218"/>
              <a:ext cx="1008665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sz="6600" dirty="0">
                  <a:solidFill>
                    <a:schemeClr val="bg1"/>
                  </a:solidFill>
                </a:rPr>
                <a:t>너</a:t>
              </a:r>
              <a:endParaRPr 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9B354E8-0E4F-48EC-8B2E-8ADFF231AD97}"/>
              </a:ext>
            </a:extLst>
          </p:cNvPr>
          <p:cNvGrpSpPr/>
          <p:nvPr/>
        </p:nvGrpSpPr>
        <p:grpSpPr>
          <a:xfrm>
            <a:off x="6305732" y="2731648"/>
            <a:ext cx="1954039" cy="2741104"/>
            <a:chOff x="6305732" y="2731648"/>
            <a:chExt cx="1954039" cy="2005871"/>
          </a:xfrm>
          <a:solidFill>
            <a:srgbClr val="FFC000"/>
          </a:solidFill>
        </p:grpSpPr>
        <p:sp>
          <p:nvSpPr>
            <p:cNvPr id="25" name="Rectangle: Top Corners Rounded 24">
              <a:extLst>
                <a:ext uri="{FF2B5EF4-FFF2-40B4-BE49-F238E27FC236}">
                  <a16:creationId xmlns:a16="http://schemas.microsoft.com/office/drawing/2014/main" id="{DF791EC4-4232-4FB0-8300-D82E6C1016EE}"/>
                </a:ext>
              </a:extLst>
            </p:cNvPr>
            <p:cNvSpPr/>
            <p:nvPr/>
          </p:nvSpPr>
          <p:spPr>
            <a:xfrm>
              <a:off x="6305732" y="2731648"/>
              <a:ext cx="1954039" cy="2005871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3E955B-A56D-4F44-A046-B828B883D0CE}"/>
                </a:ext>
              </a:extLst>
            </p:cNvPr>
            <p:cNvSpPr txBox="1"/>
            <p:nvPr/>
          </p:nvSpPr>
          <p:spPr>
            <a:xfrm>
              <a:off x="6790590" y="3477218"/>
              <a:ext cx="125464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sz="6600" dirty="0">
                  <a:solidFill>
                    <a:schemeClr val="bg1"/>
                  </a:solidFill>
                </a:rPr>
                <a:t>버</a:t>
              </a:r>
              <a:endParaRPr 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4B076B0-453C-4235-9BEE-21923FDFAFC6}"/>
              </a:ext>
            </a:extLst>
          </p:cNvPr>
          <p:cNvSpPr/>
          <p:nvPr/>
        </p:nvSpPr>
        <p:spPr>
          <a:xfrm flipV="1">
            <a:off x="6248036" y="3000307"/>
            <a:ext cx="2069432" cy="3268300"/>
          </a:xfrm>
          <a:custGeom>
            <a:avLst/>
            <a:gdLst>
              <a:gd name="connsiteX0" fmla="*/ 0 w 2069432"/>
              <a:gd name="connsiteY0" fmla="*/ 4010526 h 4010526"/>
              <a:gd name="connsiteX1" fmla="*/ 433138 w 2069432"/>
              <a:gd name="connsiteY1" fmla="*/ 4010526 h 4010526"/>
              <a:gd name="connsiteX2" fmla="*/ 1034716 w 2069432"/>
              <a:gd name="connsiteY2" fmla="*/ 3408948 h 4010526"/>
              <a:gd name="connsiteX3" fmla="*/ 1636294 w 2069432"/>
              <a:gd name="connsiteY3" fmla="*/ 4010526 h 4010526"/>
              <a:gd name="connsiteX4" fmla="*/ 2069432 w 2069432"/>
              <a:gd name="connsiteY4" fmla="*/ 4010526 h 4010526"/>
              <a:gd name="connsiteX5" fmla="*/ 2069432 w 2069432"/>
              <a:gd name="connsiteY5" fmla="*/ 344912 h 4010526"/>
              <a:gd name="connsiteX6" fmla="*/ 1724520 w 2069432"/>
              <a:gd name="connsiteY6" fmla="*/ 0 h 4010526"/>
              <a:gd name="connsiteX7" fmla="*/ 344912 w 2069432"/>
              <a:gd name="connsiteY7" fmla="*/ 0 h 4010526"/>
              <a:gd name="connsiteX8" fmla="*/ 0 w 2069432"/>
              <a:gd name="connsiteY8" fmla="*/ 344912 h 401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9432" h="4010526">
                <a:moveTo>
                  <a:pt x="0" y="4010526"/>
                </a:moveTo>
                <a:lnTo>
                  <a:pt x="433138" y="4010526"/>
                </a:lnTo>
                <a:cubicBezTo>
                  <a:pt x="433138" y="3678284"/>
                  <a:pt x="702474" y="3408948"/>
                  <a:pt x="1034716" y="3408948"/>
                </a:cubicBezTo>
                <a:cubicBezTo>
                  <a:pt x="1366958" y="3408948"/>
                  <a:pt x="1636294" y="3678284"/>
                  <a:pt x="1636294" y="4010526"/>
                </a:cubicBezTo>
                <a:lnTo>
                  <a:pt x="2069432" y="4010526"/>
                </a:lnTo>
                <a:lnTo>
                  <a:pt x="2069432" y="344912"/>
                </a:lnTo>
                <a:cubicBezTo>
                  <a:pt x="2069432" y="154422"/>
                  <a:pt x="1915010" y="0"/>
                  <a:pt x="1724520" y="0"/>
                </a:cubicBezTo>
                <a:lnTo>
                  <a:pt x="344912" y="0"/>
                </a:lnTo>
                <a:cubicBezTo>
                  <a:pt x="154422" y="0"/>
                  <a:pt x="0" y="154422"/>
                  <a:pt x="0" y="3449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0" dist="25400" algn="ctr" rotWithShape="0">
              <a:schemeClr val="tx1">
                <a:alpha val="2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E0BE11C-0974-4331-ACD3-65049A85F3AB}"/>
              </a:ext>
            </a:extLst>
          </p:cNvPr>
          <p:cNvSpPr/>
          <p:nvPr/>
        </p:nvSpPr>
        <p:spPr>
          <a:xfrm flipV="1">
            <a:off x="8711403" y="3000307"/>
            <a:ext cx="2069432" cy="3268300"/>
          </a:xfrm>
          <a:custGeom>
            <a:avLst/>
            <a:gdLst>
              <a:gd name="connsiteX0" fmla="*/ 0 w 2069432"/>
              <a:gd name="connsiteY0" fmla="*/ 4010526 h 4010526"/>
              <a:gd name="connsiteX1" fmla="*/ 433138 w 2069432"/>
              <a:gd name="connsiteY1" fmla="*/ 4010526 h 4010526"/>
              <a:gd name="connsiteX2" fmla="*/ 1034716 w 2069432"/>
              <a:gd name="connsiteY2" fmla="*/ 3408948 h 4010526"/>
              <a:gd name="connsiteX3" fmla="*/ 1636294 w 2069432"/>
              <a:gd name="connsiteY3" fmla="*/ 4010526 h 4010526"/>
              <a:gd name="connsiteX4" fmla="*/ 2069432 w 2069432"/>
              <a:gd name="connsiteY4" fmla="*/ 4010526 h 4010526"/>
              <a:gd name="connsiteX5" fmla="*/ 2069432 w 2069432"/>
              <a:gd name="connsiteY5" fmla="*/ 344912 h 4010526"/>
              <a:gd name="connsiteX6" fmla="*/ 1724520 w 2069432"/>
              <a:gd name="connsiteY6" fmla="*/ 0 h 4010526"/>
              <a:gd name="connsiteX7" fmla="*/ 344912 w 2069432"/>
              <a:gd name="connsiteY7" fmla="*/ 0 h 4010526"/>
              <a:gd name="connsiteX8" fmla="*/ 0 w 2069432"/>
              <a:gd name="connsiteY8" fmla="*/ 344912 h 401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9432" h="4010526">
                <a:moveTo>
                  <a:pt x="0" y="4010526"/>
                </a:moveTo>
                <a:lnTo>
                  <a:pt x="433138" y="4010526"/>
                </a:lnTo>
                <a:cubicBezTo>
                  <a:pt x="433138" y="3678284"/>
                  <a:pt x="702474" y="3408948"/>
                  <a:pt x="1034716" y="3408948"/>
                </a:cubicBezTo>
                <a:cubicBezTo>
                  <a:pt x="1366958" y="3408948"/>
                  <a:pt x="1636294" y="3678284"/>
                  <a:pt x="1636294" y="4010526"/>
                </a:cubicBezTo>
                <a:lnTo>
                  <a:pt x="2069432" y="4010526"/>
                </a:lnTo>
                <a:lnTo>
                  <a:pt x="2069432" y="344912"/>
                </a:lnTo>
                <a:cubicBezTo>
                  <a:pt x="2069432" y="154422"/>
                  <a:pt x="1915010" y="0"/>
                  <a:pt x="1724520" y="0"/>
                </a:cubicBezTo>
                <a:lnTo>
                  <a:pt x="344912" y="0"/>
                </a:lnTo>
                <a:cubicBezTo>
                  <a:pt x="154422" y="0"/>
                  <a:pt x="0" y="154422"/>
                  <a:pt x="0" y="3449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0" dist="25400" algn="ctr" rotWithShape="0">
              <a:schemeClr val="tx1">
                <a:alpha val="2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700C0F9-D2F6-4F47-8E53-EBD4E5ED473E}"/>
              </a:ext>
            </a:extLst>
          </p:cNvPr>
          <p:cNvSpPr/>
          <p:nvPr/>
        </p:nvSpPr>
        <p:spPr>
          <a:xfrm>
            <a:off x="6464059" y="4161270"/>
            <a:ext cx="1585962" cy="106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CE33"/>
                </a:solidFill>
              </a:rPr>
              <a:t>버 스</a:t>
            </a:r>
            <a:endParaRPr lang="en-US" sz="3600" dirty="0">
              <a:solidFill>
                <a:srgbClr val="FFCE33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916194-55CA-490C-84FE-26A51B8398EE}"/>
              </a:ext>
            </a:extLst>
          </p:cNvPr>
          <p:cNvSpPr/>
          <p:nvPr/>
        </p:nvSpPr>
        <p:spPr>
          <a:xfrm>
            <a:off x="8966813" y="4161270"/>
            <a:ext cx="1585962" cy="106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0066FF"/>
                </a:solidFill>
              </a:rPr>
              <a:t>너구리</a:t>
            </a:r>
            <a:endParaRPr lang="en-US" sz="3600" dirty="0">
              <a:solidFill>
                <a:srgbClr val="0066FF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6F8C2B-6277-4668-ABDC-4032265F7BFB}"/>
              </a:ext>
            </a:extLst>
          </p:cNvPr>
          <p:cNvSpPr txBox="1"/>
          <p:nvPr/>
        </p:nvSpPr>
        <p:spPr>
          <a:xfrm>
            <a:off x="0" y="0"/>
            <a:ext cx="3193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버</a:t>
            </a:r>
            <a:r>
              <a:rPr lang="en-US" altLang="ko-KR" dirty="0"/>
              <a:t>“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827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00156 -0.2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 animBg="1"/>
      <p:bldP spid="48" grpId="0"/>
      <p:bldP spid="5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DA0666F-9F11-4118-A0FC-6D3F862B193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DFEB8385-A645-44F6-9AB6-6061C5BCB586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버</a:t>
            </a:r>
          </a:p>
        </p:txBody>
      </p:sp>
      <p:sp>
        <p:nvSpPr>
          <p:cNvPr id="7" name="모서리가 둥근 직사각형 3">
            <a:extLst>
              <a:ext uri="{FF2B5EF4-FFF2-40B4-BE49-F238E27FC236}">
                <a16:creationId xmlns:a16="http://schemas.microsoft.com/office/drawing/2014/main" id="{F6ED9C3C-7394-4A6F-9262-57FE76CD725C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스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F7B7DE-B660-4956-A8DF-20B7C5E69029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https://pixabay.com/images/id-2028647/</a:t>
            </a:r>
          </a:p>
        </p:txBody>
      </p:sp>
      <p:pic>
        <p:nvPicPr>
          <p:cNvPr id="1026" name="Picture 2" descr="버스, 기계, 관점, 탈, 수송, 차량">
            <a:extLst>
              <a:ext uri="{FF2B5EF4-FFF2-40B4-BE49-F238E27FC236}">
                <a16:creationId xmlns:a16="http://schemas.microsoft.com/office/drawing/2014/main" id="{9BCA7BE9-6AA6-4A33-8E44-CBC2BD069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206" y="838200"/>
            <a:ext cx="3689594" cy="209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39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50000"/>
              </a:schemeClr>
            </a:gs>
            <a:gs pos="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  <a:gs pos="6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7CC518-6AF5-4C38-8BDE-3D4887888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350" y="0"/>
            <a:ext cx="452729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1C274F67-D94E-4A88-9036-0FF3046F6CF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9819530"/>
                  </p:ext>
                </p:extLst>
              </p:nvPr>
            </p:nvGraphicFramePr>
            <p:xfrm>
              <a:off x="8751824" y="4145368"/>
              <a:ext cx="3048000" cy="1714500"/>
            </p:xfrm>
            <a:graphic>
              <a:graphicData uri="http://schemas.microsoft.com/office/powerpoint/2016/slidezoom">
                <pslz:sldZm>
                  <pslz:sldZmObj sldId="727" cId="57655453">
                    <pslz:zmPr id="{8C8FA925-6632-4F43-9108-C6CF9DB458F9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1C274F67-D94E-4A88-9036-0FF3046F6C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51824" y="414536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6C9FFD03-7A27-406D-8B3C-BBCB563C32A6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117212-7C64-44FA-A35C-1F951FE7E4BD}"/>
              </a:ext>
            </a:extLst>
          </p:cNvPr>
          <p:cNvSpPr/>
          <p:nvPr/>
        </p:nvSpPr>
        <p:spPr>
          <a:xfrm>
            <a:off x="469829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버</a:t>
            </a:r>
            <a:endParaRPr lang="en-US" sz="5400" dirty="0"/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F753E660-8D6C-4963-94E8-A2CF2D75BA14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F7210373-7C6C-409E-86A0-11D4917002E6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C971097-8D38-41DD-A40B-4BBB23AE32C5}"/>
              </a:ext>
            </a:extLst>
          </p:cNvPr>
          <p:cNvSpPr/>
          <p:nvPr/>
        </p:nvSpPr>
        <p:spPr>
          <a:xfrm>
            <a:off x="414822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EC5720-191F-46B0-8490-C9832D11B221}"/>
              </a:ext>
            </a:extLst>
          </p:cNvPr>
          <p:cNvSpPr/>
          <p:nvPr/>
        </p:nvSpPr>
        <p:spPr>
          <a:xfrm>
            <a:off x="4200091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71DBE2-7557-4255-95A6-B528FDF9CBF5}"/>
              </a:ext>
            </a:extLst>
          </p:cNvPr>
          <p:cNvSpPr/>
          <p:nvPr/>
        </p:nvSpPr>
        <p:spPr>
          <a:xfrm>
            <a:off x="624642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ㅅ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B29D8D-E0F3-44AB-B095-D0DD54AE05EA}"/>
              </a:ext>
            </a:extLst>
          </p:cNvPr>
          <p:cNvSpPr/>
          <p:nvPr/>
        </p:nvSpPr>
        <p:spPr>
          <a:xfrm>
            <a:off x="730303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ㅡ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B75A9FD-3126-42DB-BCAF-74C904CC7FE1}"/>
              </a:ext>
            </a:extLst>
          </p:cNvPr>
          <p:cNvSpPr/>
          <p:nvPr/>
        </p:nvSpPr>
        <p:spPr>
          <a:xfrm>
            <a:off x="677787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스</a:t>
            </a:r>
            <a:endParaRPr lang="en-US" sz="54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03A88FB-E3C6-413F-9A70-DC31FB2B25E4}"/>
              </a:ext>
            </a:extLst>
          </p:cNvPr>
          <p:cNvSpPr/>
          <p:nvPr/>
        </p:nvSpPr>
        <p:spPr>
          <a:xfrm>
            <a:off x="4997110" y="481467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4076C4-D492-408B-87B1-F67BCE125F22}"/>
              </a:ext>
            </a:extLst>
          </p:cNvPr>
          <p:cNvSpPr/>
          <p:nvPr/>
        </p:nvSpPr>
        <p:spPr>
          <a:xfrm>
            <a:off x="6923207" y="481467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CC82801-6EFB-4A5E-B00B-86B354B0DB32}"/>
              </a:ext>
            </a:extLst>
          </p:cNvPr>
          <p:cNvSpPr/>
          <p:nvPr/>
        </p:nvSpPr>
        <p:spPr>
          <a:xfrm>
            <a:off x="7411317" y="481467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0263BA5-A1C9-4CD7-BB9E-5D8AAA619622}"/>
              </a:ext>
            </a:extLst>
          </p:cNvPr>
          <p:cNvSpPr/>
          <p:nvPr/>
        </p:nvSpPr>
        <p:spPr>
          <a:xfrm>
            <a:off x="524282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44460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 animBg="1"/>
      <p:bldP spid="26" grpId="0" animBg="1"/>
      <p:bldP spid="27" grpId="0"/>
      <p:bldP spid="29" grpId="0"/>
      <p:bldP spid="30" grpId="0"/>
      <p:bldP spid="31" grpId="0"/>
      <p:bldP spid="32" grpId="0" animBg="1"/>
      <p:bldP spid="35" grpId="0" animBg="1"/>
      <p:bldP spid="36" grpId="0" animBg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447486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19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89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ㅁ</a:t>
            </a:r>
            <a:r>
              <a:rPr lang="en-US" altLang="ko-KR" sz="2800" b="1" dirty="0"/>
              <a:t>(m)</a:t>
            </a:r>
            <a:endParaRPr lang="en-US" sz="28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35E36B-0099-4C2E-83C6-64F92D37626F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13E02D-B3A9-4ADB-989D-103866A9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5BE966-E313-4CDA-8FAB-3EE4A949A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6006" y="955344"/>
              <a:ext cx="611338" cy="341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ㄷ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57655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ㅂ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2BC23F-F09E-40D2-9273-99173B5C919F}"/>
              </a:ext>
            </a:extLst>
          </p:cNvPr>
          <p:cNvGrpSpPr/>
          <p:nvPr/>
        </p:nvGrpSpPr>
        <p:grpSpPr>
          <a:xfrm>
            <a:off x="1175084" y="117235"/>
            <a:ext cx="10768864" cy="557822"/>
            <a:chOff x="1175084" y="117235"/>
            <a:chExt cx="10768864" cy="55782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297EE47-43E2-4B00-BA1E-714DFB785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17235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DC270-2FF5-4BED-A7E5-F177562EC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6824" y="276467"/>
              <a:ext cx="611338" cy="341317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2938817" y="1898907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17300" dirty="0">
                <a:latin typeface="+mn-ea"/>
              </a:rPr>
              <a:t>보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39201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ㅂ</a:t>
            </a:r>
            <a:r>
              <a:rPr lang="en-US" altLang="ko-KR" sz="2800" b="1" dirty="0"/>
              <a:t>(b)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4" grpId="1" animBg="1"/>
      <p:bldP spid="15" grpId="0" animBg="1"/>
      <p:bldP spid="15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ㅂ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455639" y="1678396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보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3971905" y="1144460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96471" y="1152414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263C83-15A2-41AC-BB94-D1DED8C73B35}"/>
              </a:ext>
            </a:extLst>
          </p:cNvPr>
          <p:cNvGrpSpPr/>
          <p:nvPr/>
        </p:nvGrpSpPr>
        <p:grpSpPr>
          <a:xfrm>
            <a:off x="4256596" y="1485532"/>
            <a:ext cx="3260216" cy="3260217"/>
            <a:chOff x="4243422" y="1458216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43422" y="1458216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45033" y="1695363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F75C6351-506D-4CD4-A88C-AFCA7A95C334}"/>
                </a:ext>
              </a:extLst>
            </p:cNvPr>
            <p:cNvSpPr/>
            <p:nvPr/>
          </p:nvSpPr>
          <p:spPr>
            <a:xfrm>
              <a:off x="5008168" y="2248470"/>
              <a:ext cx="1693068" cy="1695745"/>
            </a:xfrm>
            <a:custGeom>
              <a:avLst/>
              <a:gdLst>
                <a:gd name="connsiteX0" fmla="*/ 846354 w 1693068"/>
                <a:gd name="connsiteY0" fmla="*/ -174 h 1695745"/>
                <a:gd name="connsiteX1" fmla="*/ -181 w 1693068"/>
                <a:gd name="connsiteY1" fmla="*/ 847551 h 1695745"/>
                <a:gd name="connsiteX2" fmla="*/ 846354 w 1693068"/>
                <a:gd name="connsiteY2" fmla="*/ 1695571 h 1695745"/>
                <a:gd name="connsiteX3" fmla="*/ 1692888 w 1693068"/>
                <a:gd name="connsiteY3" fmla="*/ 847846 h 1695745"/>
                <a:gd name="connsiteX4" fmla="*/ 1692888 w 1693068"/>
                <a:gd name="connsiteY4" fmla="*/ 847551 h 1695745"/>
                <a:gd name="connsiteX5" fmla="*/ 846354 w 1693068"/>
                <a:gd name="connsiteY5" fmla="*/ -174 h 1695745"/>
                <a:gd name="connsiteX6" fmla="*/ 846354 w 1693068"/>
                <a:gd name="connsiteY6" fmla="*/ 191812 h 1695745"/>
                <a:gd name="connsiteX7" fmla="*/ 1502388 w 1693068"/>
                <a:gd name="connsiteY7" fmla="*/ 847846 h 1695745"/>
                <a:gd name="connsiteX8" fmla="*/ 846354 w 1693068"/>
                <a:gd name="connsiteY8" fmla="*/ 1503585 h 1695745"/>
                <a:gd name="connsiteX9" fmla="*/ 190319 w 1693068"/>
                <a:gd name="connsiteY9" fmla="*/ 847551 h 1695745"/>
                <a:gd name="connsiteX10" fmla="*/ 846354 w 1693068"/>
                <a:gd name="connsiteY10" fmla="*/ 191812 h 169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3068" h="1695745">
                  <a:moveTo>
                    <a:pt x="846354" y="-174"/>
                  </a:moveTo>
                  <a:cubicBezTo>
                    <a:pt x="379067" y="-174"/>
                    <a:pt x="-181" y="379587"/>
                    <a:pt x="-181" y="847551"/>
                  </a:cubicBezTo>
                  <a:cubicBezTo>
                    <a:pt x="-181" y="1315514"/>
                    <a:pt x="379067" y="1695571"/>
                    <a:pt x="846354" y="1695571"/>
                  </a:cubicBezTo>
                  <a:cubicBezTo>
                    <a:pt x="1313641" y="1695571"/>
                    <a:pt x="1692888" y="1315809"/>
                    <a:pt x="1692888" y="847846"/>
                  </a:cubicBezTo>
                  <a:lnTo>
                    <a:pt x="1692888" y="847551"/>
                  </a:lnTo>
                  <a:cubicBezTo>
                    <a:pt x="1692888" y="379587"/>
                    <a:pt x="1313641" y="-174"/>
                    <a:pt x="846354" y="-174"/>
                  </a:cubicBezTo>
                  <a:close/>
                  <a:moveTo>
                    <a:pt x="846354" y="191812"/>
                  </a:moveTo>
                  <a:cubicBezTo>
                    <a:pt x="1208485" y="191812"/>
                    <a:pt x="1502388" y="485715"/>
                    <a:pt x="1502388" y="847846"/>
                  </a:cubicBezTo>
                  <a:cubicBezTo>
                    <a:pt x="1502388" y="1209977"/>
                    <a:pt x="1208485" y="1503585"/>
                    <a:pt x="846354" y="1503585"/>
                  </a:cubicBezTo>
                  <a:cubicBezTo>
                    <a:pt x="484223" y="1503585"/>
                    <a:pt x="190319" y="1209682"/>
                    <a:pt x="190319" y="847551"/>
                  </a:cubicBezTo>
                  <a:cubicBezTo>
                    <a:pt x="190319" y="485420"/>
                    <a:pt x="484223" y="191812"/>
                    <a:pt x="846354" y="191812"/>
                  </a:cubicBezTo>
                  <a:close/>
                </a:path>
              </a:pathLst>
            </a:custGeom>
            <a:solidFill>
              <a:srgbClr val="C0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ㅗ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2268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70743" y="4209704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보</a:t>
            </a:r>
          </a:p>
        </p:txBody>
      </p:sp>
      <p:sp>
        <p:nvSpPr>
          <p:cNvPr id="3" name="타원 2"/>
          <p:cNvSpPr/>
          <p:nvPr/>
        </p:nvSpPr>
        <p:spPr>
          <a:xfrm>
            <a:off x="7804671" y="248104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보</a:t>
            </a:r>
          </a:p>
        </p:txBody>
      </p:sp>
      <p:sp>
        <p:nvSpPr>
          <p:cNvPr id="4" name="타원 3"/>
          <p:cNvSpPr/>
          <p:nvPr/>
        </p:nvSpPr>
        <p:spPr>
          <a:xfrm>
            <a:off x="4601221" y="884830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보</a:t>
            </a:r>
          </a:p>
        </p:txBody>
      </p:sp>
      <p:sp>
        <p:nvSpPr>
          <p:cNvPr id="5" name="타원 4"/>
          <p:cNvSpPr/>
          <p:nvPr/>
        </p:nvSpPr>
        <p:spPr>
          <a:xfrm>
            <a:off x="397349" y="0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보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0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57DF5971-489B-45F4-9D4B-CE6BDBD5EAB9}"/>
              </a:ext>
            </a:extLst>
          </p:cNvPr>
          <p:cNvSpPr txBox="1"/>
          <p:nvPr/>
        </p:nvSpPr>
        <p:spPr>
          <a:xfrm>
            <a:off x="2019300" y="-25336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1E19DA-B5D5-4EA2-8014-76F0983285CA}"/>
              </a:ext>
            </a:extLst>
          </p:cNvPr>
          <p:cNvGrpSpPr/>
          <p:nvPr/>
        </p:nvGrpSpPr>
        <p:grpSpPr>
          <a:xfrm>
            <a:off x="450594" y="3270305"/>
            <a:ext cx="2824234" cy="2824234"/>
            <a:chOff x="450594" y="3270305"/>
            <a:chExt cx="2824234" cy="28242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6469122-DC09-42B8-8966-4249DBA7FD5F}"/>
                </a:ext>
              </a:extLst>
            </p:cNvPr>
            <p:cNvGrpSpPr/>
            <p:nvPr/>
          </p:nvGrpSpPr>
          <p:grpSpPr>
            <a:xfrm>
              <a:off x="450594" y="3270305"/>
              <a:ext cx="2824234" cy="2824234"/>
              <a:chOff x="2019300" y="587751"/>
              <a:chExt cx="5091154" cy="5091154"/>
            </a:xfrm>
          </p:grpSpPr>
          <p:sp>
            <p:nvSpPr>
              <p:cNvPr id="2" name="Circle: Hollow 1">
                <a:extLst>
                  <a:ext uri="{FF2B5EF4-FFF2-40B4-BE49-F238E27FC236}">
                    <a16:creationId xmlns:a16="http://schemas.microsoft.com/office/drawing/2014/main" id="{3D30896B-A591-4D27-9CA1-C59CAB774586}"/>
                  </a:ext>
                </a:extLst>
              </p:cNvPr>
              <p:cNvSpPr/>
              <p:nvPr/>
            </p:nvSpPr>
            <p:spPr>
              <a:xfrm>
                <a:off x="2019300" y="587751"/>
                <a:ext cx="5091154" cy="5091154"/>
              </a:xfrm>
              <a:prstGeom prst="donut">
                <a:avLst>
                  <a:gd name="adj" fmla="val 3326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Circle: Hollow 7">
                <a:extLst>
                  <a:ext uri="{FF2B5EF4-FFF2-40B4-BE49-F238E27FC236}">
                    <a16:creationId xmlns:a16="http://schemas.microsoft.com/office/drawing/2014/main" id="{BC43F7C7-DBBC-42F7-880C-37786636C284}"/>
                  </a:ext>
                </a:extLst>
              </p:cNvPr>
              <p:cNvSpPr/>
              <p:nvPr/>
            </p:nvSpPr>
            <p:spPr>
              <a:xfrm>
                <a:off x="2679032" y="1247483"/>
                <a:ext cx="3771690" cy="3771690"/>
              </a:xfrm>
              <a:prstGeom prst="donut">
                <a:avLst>
                  <a:gd name="adj" fmla="val 9631"/>
                </a:avLst>
              </a:prstGeom>
              <a:solidFill>
                <a:srgbClr val="F9D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4BD617B-AB4A-4610-8DEB-D4A95202E712}"/>
                  </a:ext>
                </a:extLst>
              </p:cNvPr>
              <p:cNvSpPr/>
              <p:nvPr/>
            </p:nvSpPr>
            <p:spPr>
              <a:xfrm>
                <a:off x="2019300" y="587751"/>
                <a:ext cx="4829920" cy="3649539"/>
              </a:xfrm>
              <a:custGeom>
                <a:avLst/>
                <a:gdLst>
                  <a:gd name="connsiteX0" fmla="*/ 2545577 w 4829920"/>
                  <a:gd name="connsiteY0" fmla="*/ 0 h 3649539"/>
                  <a:gd name="connsiteX1" fmla="*/ 4783917 w 4829920"/>
                  <a:gd name="connsiteY1" fmla="*/ 1332204 h 3649539"/>
                  <a:gd name="connsiteX2" fmla="*/ 4829920 w 4829920"/>
                  <a:gd name="connsiteY2" fmla="*/ 1427701 h 3649539"/>
                  <a:gd name="connsiteX3" fmla="*/ 3305594 w 4829920"/>
                  <a:gd name="connsiteY3" fmla="*/ 2167924 h 3649539"/>
                  <a:gd name="connsiteX4" fmla="*/ 3252031 w 4829920"/>
                  <a:gd name="connsiteY4" fmla="*/ 2069242 h 3649539"/>
                  <a:gd name="connsiteX5" fmla="*/ 2545577 w 4829920"/>
                  <a:gd name="connsiteY5" fmla="*/ 1693623 h 3649539"/>
                  <a:gd name="connsiteX6" fmla="*/ 1693623 w 4829920"/>
                  <a:gd name="connsiteY6" fmla="*/ 2545577 h 3649539"/>
                  <a:gd name="connsiteX7" fmla="*/ 1760574 w 4829920"/>
                  <a:gd name="connsiteY7" fmla="*/ 2877196 h 3649539"/>
                  <a:gd name="connsiteX8" fmla="*/ 1778185 w 4829920"/>
                  <a:gd name="connsiteY8" fmla="*/ 2909643 h 3649539"/>
                  <a:gd name="connsiteX9" fmla="*/ 254532 w 4829920"/>
                  <a:gd name="connsiteY9" fmla="*/ 3649539 h 3649539"/>
                  <a:gd name="connsiteX10" fmla="*/ 200044 w 4829920"/>
                  <a:gd name="connsiteY10" fmla="*/ 3536430 h 3649539"/>
                  <a:gd name="connsiteX11" fmla="*/ 0 w 4829920"/>
                  <a:gd name="connsiteY11" fmla="*/ 2545577 h 3649539"/>
                  <a:gd name="connsiteX12" fmla="*/ 2545577 w 4829920"/>
                  <a:gd name="connsiteY12" fmla="*/ 0 h 364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9920" h="3649539">
                    <a:moveTo>
                      <a:pt x="2545577" y="0"/>
                    </a:moveTo>
                    <a:cubicBezTo>
                      <a:pt x="3512122" y="0"/>
                      <a:pt x="4352850" y="538684"/>
                      <a:pt x="4783917" y="1332204"/>
                    </a:cubicBezTo>
                    <a:lnTo>
                      <a:pt x="4829920" y="1427701"/>
                    </a:lnTo>
                    <a:lnTo>
                      <a:pt x="3305594" y="2167924"/>
                    </a:lnTo>
                    <a:lnTo>
                      <a:pt x="3252031" y="2069242"/>
                    </a:lnTo>
                    <a:cubicBezTo>
                      <a:pt x="3098928" y="1842620"/>
                      <a:pt x="2839653" y="1693623"/>
                      <a:pt x="2545577" y="1693623"/>
                    </a:cubicBezTo>
                    <a:cubicBezTo>
                      <a:pt x="2075056" y="1693623"/>
                      <a:pt x="1693623" y="2075056"/>
                      <a:pt x="1693623" y="2545577"/>
                    </a:cubicBezTo>
                    <a:cubicBezTo>
                      <a:pt x="1693623" y="2663207"/>
                      <a:pt x="1717463" y="2775270"/>
                      <a:pt x="1760574" y="2877196"/>
                    </a:cubicBezTo>
                    <a:lnTo>
                      <a:pt x="1778185" y="2909643"/>
                    </a:lnTo>
                    <a:lnTo>
                      <a:pt x="254532" y="3649539"/>
                    </a:lnTo>
                    <a:lnTo>
                      <a:pt x="200044" y="3536430"/>
                    </a:lnTo>
                    <a:cubicBezTo>
                      <a:pt x="71231" y="3231882"/>
                      <a:pt x="0" y="2897048"/>
                      <a:pt x="0" y="2545577"/>
                    </a:cubicBezTo>
                    <a:cubicBezTo>
                      <a:pt x="0" y="1139694"/>
                      <a:pt x="1139694" y="0"/>
                      <a:pt x="254557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 w="168275">
                <a:solidFill>
                  <a:srgbClr val="4C2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77FBAF0-961A-41A3-B1B3-B44EBF048EA2}"/>
                  </a:ext>
                </a:extLst>
              </p:cNvPr>
              <p:cNvSpPr/>
              <p:nvPr/>
            </p:nvSpPr>
            <p:spPr>
              <a:xfrm>
                <a:off x="3273430" y="1247483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F6F3947-B755-47B6-9446-9ABE0BD38759}"/>
                  </a:ext>
                </a:extLst>
              </p:cNvPr>
              <p:cNvSpPr/>
              <p:nvPr/>
            </p:nvSpPr>
            <p:spPr>
              <a:xfrm>
                <a:off x="4564877" y="1179095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0FC555A-7696-446C-98BF-3E2DEA6619CB}"/>
                  </a:ext>
                </a:extLst>
              </p:cNvPr>
              <p:cNvSpPr/>
              <p:nvPr/>
            </p:nvSpPr>
            <p:spPr>
              <a:xfrm>
                <a:off x="3165146" y="2402727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8B4E3F1-CFC1-49B6-9951-647B8C55A0CD}"/>
                  </a:ext>
                </a:extLst>
              </p:cNvPr>
              <p:cNvSpPr/>
              <p:nvPr/>
            </p:nvSpPr>
            <p:spPr>
              <a:xfrm>
                <a:off x="4058280" y="1605286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BFCD1E3-A2EE-4A1D-A976-F5A9FA8E1C15}"/>
                  </a:ext>
                </a:extLst>
              </p:cNvPr>
              <p:cNvSpPr/>
              <p:nvPr/>
            </p:nvSpPr>
            <p:spPr>
              <a:xfrm>
                <a:off x="2700858" y="1821854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0AF8D07-5C67-4AEE-87F2-95A4DD2238D8}"/>
                  </a:ext>
                </a:extLst>
              </p:cNvPr>
              <p:cNvSpPr/>
              <p:nvPr/>
            </p:nvSpPr>
            <p:spPr>
              <a:xfrm>
                <a:off x="5366085" y="1930138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4123D62-D3F8-4895-B4D5-D8B715787792}"/>
                  </a:ext>
                </a:extLst>
              </p:cNvPr>
              <p:cNvSpPr/>
              <p:nvPr/>
            </p:nvSpPr>
            <p:spPr>
              <a:xfrm>
                <a:off x="2478984" y="2836203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D7D9A64-A736-4C7F-8F9D-9612CD852031}"/>
                  </a:ext>
                </a:extLst>
              </p:cNvPr>
              <p:cNvSpPr/>
              <p:nvPr/>
            </p:nvSpPr>
            <p:spPr>
              <a:xfrm>
                <a:off x="3096036" y="3103440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5094C48-C9C3-46E5-A6BF-2A4B4D2E91E0}"/>
                  </a:ext>
                </a:extLst>
              </p:cNvPr>
              <p:cNvSpPr/>
              <p:nvPr/>
            </p:nvSpPr>
            <p:spPr>
              <a:xfrm>
                <a:off x="5399515" y="1097574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8F9C474-2D1B-4C05-9651-A3BB6F93CEFE}"/>
                  </a:ext>
                </a:extLst>
              </p:cNvPr>
              <p:cNvSpPr/>
              <p:nvPr/>
            </p:nvSpPr>
            <p:spPr>
              <a:xfrm>
                <a:off x="5931815" y="2022802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B1D0919-A5F9-42C2-AB2B-2A2C3F904348}"/>
                </a:ext>
              </a:extLst>
            </p:cNvPr>
            <p:cNvSpPr/>
            <p:nvPr/>
          </p:nvSpPr>
          <p:spPr>
            <a:xfrm rot="19671419">
              <a:off x="1431994" y="4289656"/>
              <a:ext cx="963976" cy="9639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도</a:t>
              </a:r>
              <a:endParaRPr lang="en-US" sz="4800" b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403692D-809D-4B08-8FA2-977107F0EDD7}"/>
              </a:ext>
            </a:extLst>
          </p:cNvPr>
          <p:cNvGrpSpPr/>
          <p:nvPr/>
        </p:nvGrpSpPr>
        <p:grpSpPr>
          <a:xfrm rot="3083491">
            <a:off x="3334179" y="2363358"/>
            <a:ext cx="2824234" cy="2824234"/>
            <a:chOff x="2019300" y="587751"/>
            <a:chExt cx="5091154" cy="5091154"/>
          </a:xfrm>
        </p:grpSpPr>
        <p:sp>
          <p:nvSpPr>
            <p:cNvPr id="61" name="Circle: Hollow 60">
              <a:extLst>
                <a:ext uri="{FF2B5EF4-FFF2-40B4-BE49-F238E27FC236}">
                  <a16:creationId xmlns:a16="http://schemas.microsoft.com/office/drawing/2014/main" id="{C6CEB2AF-E23A-4BA7-A5E8-A6AA8FCAC033}"/>
                </a:ext>
              </a:extLst>
            </p:cNvPr>
            <p:cNvSpPr/>
            <p:nvPr/>
          </p:nvSpPr>
          <p:spPr>
            <a:xfrm>
              <a:off x="2019300" y="587751"/>
              <a:ext cx="5091154" cy="5091154"/>
            </a:xfrm>
            <a:prstGeom prst="donut">
              <a:avLst>
                <a:gd name="adj" fmla="val 33266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Circle: Hollow 61">
              <a:extLst>
                <a:ext uri="{FF2B5EF4-FFF2-40B4-BE49-F238E27FC236}">
                  <a16:creationId xmlns:a16="http://schemas.microsoft.com/office/drawing/2014/main" id="{5AF109F6-EAC0-4C63-AEB7-9E12BF47FD8E}"/>
                </a:ext>
              </a:extLst>
            </p:cNvPr>
            <p:cNvSpPr/>
            <p:nvPr/>
          </p:nvSpPr>
          <p:spPr>
            <a:xfrm>
              <a:off x="2679032" y="1247483"/>
              <a:ext cx="3771690" cy="3771690"/>
            </a:xfrm>
            <a:prstGeom prst="donut">
              <a:avLst>
                <a:gd name="adj" fmla="val 9631"/>
              </a:avLst>
            </a:prstGeom>
            <a:solidFill>
              <a:srgbClr val="F9D1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6470BC-5159-4FB4-BD74-EA408D449EFC}"/>
                </a:ext>
              </a:extLst>
            </p:cNvPr>
            <p:cNvSpPr/>
            <p:nvPr/>
          </p:nvSpPr>
          <p:spPr>
            <a:xfrm>
              <a:off x="2019300" y="587751"/>
              <a:ext cx="4829920" cy="3649539"/>
            </a:xfrm>
            <a:custGeom>
              <a:avLst/>
              <a:gdLst>
                <a:gd name="connsiteX0" fmla="*/ 2545577 w 4829920"/>
                <a:gd name="connsiteY0" fmla="*/ 0 h 3649539"/>
                <a:gd name="connsiteX1" fmla="*/ 4783917 w 4829920"/>
                <a:gd name="connsiteY1" fmla="*/ 1332204 h 3649539"/>
                <a:gd name="connsiteX2" fmla="*/ 4829920 w 4829920"/>
                <a:gd name="connsiteY2" fmla="*/ 1427701 h 3649539"/>
                <a:gd name="connsiteX3" fmla="*/ 3305594 w 4829920"/>
                <a:gd name="connsiteY3" fmla="*/ 2167924 h 3649539"/>
                <a:gd name="connsiteX4" fmla="*/ 3252031 w 4829920"/>
                <a:gd name="connsiteY4" fmla="*/ 2069242 h 3649539"/>
                <a:gd name="connsiteX5" fmla="*/ 2545577 w 4829920"/>
                <a:gd name="connsiteY5" fmla="*/ 1693623 h 3649539"/>
                <a:gd name="connsiteX6" fmla="*/ 1693623 w 4829920"/>
                <a:gd name="connsiteY6" fmla="*/ 2545577 h 3649539"/>
                <a:gd name="connsiteX7" fmla="*/ 1760574 w 4829920"/>
                <a:gd name="connsiteY7" fmla="*/ 2877196 h 3649539"/>
                <a:gd name="connsiteX8" fmla="*/ 1778185 w 4829920"/>
                <a:gd name="connsiteY8" fmla="*/ 2909643 h 3649539"/>
                <a:gd name="connsiteX9" fmla="*/ 254532 w 4829920"/>
                <a:gd name="connsiteY9" fmla="*/ 3649539 h 3649539"/>
                <a:gd name="connsiteX10" fmla="*/ 200044 w 4829920"/>
                <a:gd name="connsiteY10" fmla="*/ 3536430 h 3649539"/>
                <a:gd name="connsiteX11" fmla="*/ 0 w 4829920"/>
                <a:gd name="connsiteY11" fmla="*/ 2545577 h 3649539"/>
                <a:gd name="connsiteX12" fmla="*/ 2545577 w 4829920"/>
                <a:gd name="connsiteY12" fmla="*/ 0 h 364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29920" h="3649539">
                  <a:moveTo>
                    <a:pt x="2545577" y="0"/>
                  </a:moveTo>
                  <a:cubicBezTo>
                    <a:pt x="3512122" y="0"/>
                    <a:pt x="4352850" y="538684"/>
                    <a:pt x="4783917" y="1332204"/>
                  </a:cubicBezTo>
                  <a:lnTo>
                    <a:pt x="4829920" y="1427701"/>
                  </a:lnTo>
                  <a:lnTo>
                    <a:pt x="3305594" y="2167924"/>
                  </a:lnTo>
                  <a:lnTo>
                    <a:pt x="3252031" y="2069242"/>
                  </a:lnTo>
                  <a:cubicBezTo>
                    <a:pt x="3098928" y="1842620"/>
                    <a:pt x="2839653" y="1693623"/>
                    <a:pt x="2545577" y="1693623"/>
                  </a:cubicBezTo>
                  <a:cubicBezTo>
                    <a:pt x="2075056" y="1693623"/>
                    <a:pt x="1693623" y="2075056"/>
                    <a:pt x="1693623" y="2545577"/>
                  </a:cubicBezTo>
                  <a:cubicBezTo>
                    <a:pt x="1693623" y="2663207"/>
                    <a:pt x="1717463" y="2775270"/>
                    <a:pt x="1760574" y="2877196"/>
                  </a:cubicBezTo>
                  <a:lnTo>
                    <a:pt x="1778185" y="2909643"/>
                  </a:lnTo>
                  <a:lnTo>
                    <a:pt x="254532" y="3649539"/>
                  </a:lnTo>
                  <a:lnTo>
                    <a:pt x="200044" y="3536430"/>
                  </a:lnTo>
                  <a:cubicBezTo>
                    <a:pt x="71231" y="3231882"/>
                    <a:pt x="0" y="2897048"/>
                    <a:pt x="0" y="2545577"/>
                  </a:cubicBezTo>
                  <a:cubicBezTo>
                    <a:pt x="0" y="1139694"/>
                    <a:pt x="1139694" y="0"/>
                    <a:pt x="2545577" y="0"/>
                  </a:cubicBezTo>
                  <a:close/>
                </a:path>
              </a:pathLst>
            </a:custGeom>
            <a:solidFill>
              <a:srgbClr val="663300"/>
            </a:solidFill>
            <a:ln w="168275">
              <a:solidFill>
                <a:srgbClr val="4C2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C212E23-A837-4737-9DBC-2B4AD3B45B2A}"/>
                </a:ext>
              </a:extLst>
            </p:cNvPr>
            <p:cNvSpPr/>
            <p:nvPr/>
          </p:nvSpPr>
          <p:spPr>
            <a:xfrm>
              <a:off x="3273430" y="1247483"/>
              <a:ext cx="216568" cy="21656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32610EE-F125-458E-9F51-57FF4706B96F}"/>
                </a:ext>
              </a:extLst>
            </p:cNvPr>
            <p:cNvSpPr/>
            <p:nvPr/>
          </p:nvSpPr>
          <p:spPr>
            <a:xfrm>
              <a:off x="4564877" y="1179095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2CB7B2A-74F9-4283-A8A8-9B5CF9EBB5EC}"/>
                </a:ext>
              </a:extLst>
            </p:cNvPr>
            <p:cNvSpPr/>
            <p:nvPr/>
          </p:nvSpPr>
          <p:spPr>
            <a:xfrm>
              <a:off x="3165146" y="2402727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DCB8699-1028-4F2D-9293-A8A264D34AF4}"/>
                </a:ext>
              </a:extLst>
            </p:cNvPr>
            <p:cNvSpPr/>
            <p:nvPr/>
          </p:nvSpPr>
          <p:spPr>
            <a:xfrm>
              <a:off x="4058280" y="1605286"/>
              <a:ext cx="216568" cy="21656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7A05A3F-764C-44CA-9BF0-BC8ABB99C810}"/>
                </a:ext>
              </a:extLst>
            </p:cNvPr>
            <p:cNvSpPr/>
            <p:nvPr/>
          </p:nvSpPr>
          <p:spPr>
            <a:xfrm>
              <a:off x="2700858" y="1821854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767227B-F2F5-4485-A33C-7AA2CDB23CC6}"/>
                </a:ext>
              </a:extLst>
            </p:cNvPr>
            <p:cNvSpPr/>
            <p:nvPr/>
          </p:nvSpPr>
          <p:spPr>
            <a:xfrm>
              <a:off x="5366085" y="1930138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901E702B-4610-4301-85F5-967111292210}"/>
                </a:ext>
              </a:extLst>
            </p:cNvPr>
            <p:cNvSpPr/>
            <p:nvPr/>
          </p:nvSpPr>
          <p:spPr>
            <a:xfrm>
              <a:off x="2478984" y="2836203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AA6F351-D2A4-4B2D-9325-9D7DF3409BEF}"/>
                </a:ext>
              </a:extLst>
            </p:cNvPr>
            <p:cNvSpPr/>
            <p:nvPr/>
          </p:nvSpPr>
          <p:spPr>
            <a:xfrm>
              <a:off x="3096036" y="3103440"/>
              <a:ext cx="216568" cy="21656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BFCF73D-662C-48D2-921D-D5D68D5CB7BE}"/>
                </a:ext>
              </a:extLst>
            </p:cNvPr>
            <p:cNvSpPr/>
            <p:nvPr/>
          </p:nvSpPr>
          <p:spPr>
            <a:xfrm>
              <a:off x="5399515" y="1097574"/>
              <a:ext cx="216568" cy="21656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625AA56-A0DE-4925-883E-429464561EE2}"/>
                </a:ext>
              </a:extLst>
            </p:cNvPr>
            <p:cNvSpPr/>
            <p:nvPr/>
          </p:nvSpPr>
          <p:spPr>
            <a:xfrm>
              <a:off x="5931815" y="2022802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3AA2748F-2E9E-4272-A15F-E5F26D5CB8E4}"/>
              </a:ext>
            </a:extLst>
          </p:cNvPr>
          <p:cNvSpPr/>
          <p:nvPr/>
        </p:nvSpPr>
        <p:spPr>
          <a:xfrm rot="2023050">
            <a:off x="4226425" y="3390572"/>
            <a:ext cx="963976" cy="9639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보</a:t>
            </a:r>
            <a:endParaRPr lang="en-US" sz="4800" b="1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47DE1F-C9B5-4923-BE0B-E171A85AD0EE}"/>
              </a:ext>
            </a:extLst>
          </p:cNvPr>
          <p:cNvGrpSpPr/>
          <p:nvPr/>
        </p:nvGrpSpPr>
        <p:grpSpPr>
          <a:xfrm>
            <a:off x="6263646" y="3831101"/>
            <a:ext cx="2824234" cy="2824234"/>
            <a:chOff x="6218409" y="3636042"/>
            <a:chExt cx="2824234" cy="2824234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13CBE5D-2A34-43E5-A825-882D140302C0}"/>
                </a:ext>
              </a:extLst>
            </p:cNvPr>
            <p:cNvGrpSpPr/>
            <p:nvPr/>
          </p:nvGrpSpPr>
          <p:grpSpPr>
            <a:xfrm rot="860548">
              <a:off x="6218409" y="3636042"/>
              <a:ext cx="2824234" cy="2824234"/>
              <a:chOff x="2019300" y="587751"/>
              <a:chExt cx="5091154" cy="5091154"/>
            </a:xfrm>
          </p:grpSpPr>
          <p:sp>
            <p:nvSpPr>
              <p:cNvPr id="75" name="Circle: Hollow 74">
                <a:extLst>
                  <a:ext uri="{FF2B5EF4-FFF2-40B4-BE49-F238E27FC236}">
                    <a16:creationId xmlns:a16="http://schemas.microsoft.com/office/drawing/2014/main" id="{0D4D04DC-E2A0-43B5-BCD6-D4D538EA3BCC}"/>
                  </a:ext>
                </a:extLst>
              </p:cNvPr>
              <p:cNvSpPr/>
              <p:nvPr/>
            </p:nvSpPr>
            <p:spPr>
              <a:xfrm>
                <a:off x="2019300" y="587751"/>
                <a:ext cx="5091154" cy="5091154"/>
              </a:xfrm>
              <a:prstGeom prst="donut">
                <a:avLst>
                  <a:gd name="adj" fmla="val 3326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Circle: Hollow 75">
                <a:extLst>
                  <a:ext uri="{FF2B5EF4-FFF2-40B4-BE49-F238E27FC236}">
                    <a16:creationId xmlns:a16="http://schemas.microsoft.com/office/drawing/2014/main" id="{FD674C7B-9317-420C-A0A1-A5EC166E44C6}"/>
                  </a:ext>
                </a:extLst>
              </p:cNvPr>
              <p:cNvSpPr/>
              <p:nvPr/>
            </p:nvSpPr>
            <p:spPr>
              <a:xfrm>
                <a:off x="2679032" y="1247483"/>
                <a:ext cx="3771690" cy="3771690"/>
              </a:xfrm>
              <a:prstGeom prst="donut">
                <a:avLst>
                  <a:gd name="adj" fmla="val 9631"/>
                </a:avLst>
              </a:prstGeom>
              <a:solidFill>
                <a:srgbClr val="F9D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48C75E1-3766-4527-BA19-1D7AFECF7355}"/>
                  </a:ext>
                </a:extLst>
              </p:cNvPr>
              <p:cNvSpPr/>
              <p:nvPr/>
            </p:nvSpPr>
            <p:spPr>
              <a:xfrm>
                <a:off x="2019300" y="587751"/>
                <a:ext cx="4829920" cy="3649539"/>
              </a:xfrm>
              <a:custGeom>
                <a:avLst/>
                <a:gdLst>
                  <a:gd name="connsiteX0" fmla="*/ 2545577 w 4829920"/>
                  <a:gd name="connsiteY0" fmla="*/ 0 h 3649539"/>
                  <a:gd name="connsiteX1" fmla="*/ 4783917 w 4829920"/>
                  <a:gd name="connsiteY1" fmla="*/ 1332204 h 3649539"/>
                  <a:gd name="connsiteX2" fmla="*/ 4829920 w 4829920"/>
                  <a:gd name="connsiteY2" fmla="*/ 1427701 h 3649539"/>
                  <a:gd name="connsiteX3" fmla="*/ 3305594 w 4829920"/>
                  <a:gd name="connsiteY3" fmla="*/ 2167924 h 3649539"/>
                  <a:gd name="connsiteX4" fmla="*/ 3252031 w 4829920"/>
                  <a:gd name="connsiteY4" fmla="*/ 2069242 h 3649539"/>
                  <a:gd name="connsiteX5" fmla="*/ 2545577 w 4829920"/>
                  <a:gd name="connsiteY5" fmla="*/ 1693623 h 3649539"/>
                  <a:gd name="connsiteX6" fmla="*/ 1693623 w 4829920"/>
                  <a:gd name="connsiteY6" fmla="*/ 2545577 h 3649539"/>
                  <a:gd name="connsiteX7" fmla="*/ 1760574 w 4829920"/>
                  <a:gd name="connsiteY7" fmla="*/ 2877196 h 3649539"/>
                  <a:gd name="connsiteX8" fmla="*/ 1778185 w 4829920"/>
                  <a:gd name="connsiteY8" fmla="*/ 2909643 h 3649539"/>
                  <a:gd name="connsiteX9" fmla="*/ 254532 w 4829920"/>
                  <a:gd name="connsiteY9" fmla="*/ 3649539 h 3649539"/>
                  <a:gd name="connsiteX10" fmla="*/ 200044 w 4829920"/>
                  <a:gd name="connsiteY10" fmla="*/ 3536430 h 3649539"/>
                  <a:gd name="connsiteX11" fmla="*/ 0 w 4829920"/>
                  <a:gd name="connsiteY11" fmla="*/ 2545577 h 3649539"/>
                  <a:gd name="connsiteX12" fmla="*/ 2545577 w 4829920"/>
                  <a:gd name="connsiteY12" fmla="*/ 0 h 364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9920" h="3649539">
                    <a:moveTo>
                      <a:pt x="2545577" y="0"/>
                    </a:moveTo>
                    <a:cubicBezTo>
                      <a:pt x="3512122" y="0"/>
                      <a:pt x="4352850" y="538684"/>
                      <a:pt x="4783917" y="1332204"/>
                    </a:cubicBezTo>
                    <a:lnTo>
                      <a:pt x="4829920" y="1427701"/>
                    </a:lnTo>
                    <a:lnTo>
                      <a:pt x="3305594" y="2167924"/>
                    </a:lnTo>
                    <a:lnTo>
                      <a:pt x="3252031" y="2069242"/>
                    </a:lnTo>
                    <a:cubicBezTo>
                      <a:pt x="3098928" y="1842620"/>
                      <a:pt x="2839653" y="1693623"/>
                      <a:pt x="2545577" y="1693623"/>
                    </a:cubicBezTo>
                    <a:cubicBezTo>
                      <a:pt x="2075056" y="1693623"/>
                      <a:pt x="1693623" y="2075056"/>
                      <a:pt x="1693623" y="2545577"/>
                    </a:cubicBezTo>
                    <a:cubicBezTo>
                      <a:pt x="1693623" y="2663207"/>
                      <a:pt x="1717463" y="2775270"/>
                      <a:pt x="1760574" y="2877196"/>
                    </a:cubicBezTo>
                    <a:lnTo>
                      <a:pt x="1778185" y="2909643"/>
                    </a:lnTo>
                    <a:lnTo>
                      <a:pt x="254532" y="3649539"/>
                    </a:lnTo>
                    <a:lnTo>
                      <a:pt x="200044" y="3536430"/>
                    </a:lnTo>
                    <a:cubicBezTo>
                      <a:pt x="71231" y="3231882"/>
                      <a:pt x="0" y="2897048"/>
                      <a:pt x="0" y="2545577"/>
                    </a:cubicBezTo>
                    <a:cubicBezTo>
                      <a:pt x="0" y="1139694"/>
                      <a:pt x="1139694" y="0"/>
                      <a:pt x="254557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 w="168275">
                <a:solidFill>
                  <a:srgbClr val="4C2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FA3FA23D-66BD-41CA-837F-6F00E58AD55F}"/>
                  </a:ext>
                </a:extLst>
              </p:cNvPr>
              <p:cNvSpPr/>
              <p:nvPr/>
            </p:nvSpPr>
            <p:spPr>
              <a:xfrm>
                <a:off x="3273430" y="1247483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EB9F0418-20B3-46E5-A80B-49702221314E}"/>
                  </a:ext>
                </a:extLst>
              </p:cNvPr>
              <p:cNvSpPr/>
              <p:nvPr/>
            </p:nvSpPr>
            <p:spPr>
              <a:xfrm>
                <a:off x="4564877" y="1179095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6EFDD1A-68C0-4B2C-8618-8BCE0E28C3F0}"/>
                  </a:ext>
                </a:extLst>
              </p:cNvPr>
              <p:cNvSpPr/>
              <p:nvPr/>
            </p:nvSpPr>
            <p:spPr>
              <a:xfrm>
                <a:off x="3165146" y="2402727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52FFC99F-D2B1-43BC-8C59-BE35BCA19A5C}"/>
                  </a:ext>
                </a:extLst>
              </p:cNvPr>
              <p:cNvSpPr/>
              <p:nvPr/>
            </p:nvSpPr>
            <p:spPr>
              <a:xfrm>
                <a:off x="4058280" y="1605286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B2DC8464-0BA2-44D0-A77F-A9E799ED4432}"/>
                  </a:ext>
                </a:extLst>
              </p:cNvPr>
              <p:cNvSpPr/>
              <p:nvPr/>
            </p:nvSpPr>
            <p:spPr>
              <a:xfrm>
                <a:off x="2700858" y="1821854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2C4BB712-0B11-4BAE-B7CA-EA5AEC39389F}"/>
                  </a:ext>
                </a:extLst>
              </p:cNvPr>
              <p:cNvSpPr/>
              <p:nvPr/>
            </p:nvSpPr>
            <p:spPr>
              <a:xfrm>
                <a:off x="5366085" y="1930138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E53FD37-D2EB-420F-A536-D0CD5FD247A6}"/>
                  </a:ext>
                </a:extLst>
              </p:cNvPr>
              <p:cNvSpPr/>
              <p:nvPr/>
            </p:nvSpPr>
            <p:spPr>
              <a:xfrm>
                <a:off x="2478984" y="2836203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0FA34BC0-57B2-4130-9BB2-934B24073A96}"/>
                  </a:ext>
                </a:extLst>
              </p:cNvPr>
              <p:cNvSpPr/>
              <p:nvPr/>
            </p:nvSpPr>
            <p:spPr>
              <a:xfrm>
                <a:off x="3096036" y="3103440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808C1D56-B2E5-4137-9AE1-947B1C6B3EF8}"/>
                  </a:ext>
                </a:extLst>
              </p:cNvPr>
              <p:cNvSpPr/>
              <p:nvPr/>
            </p:nvSpPr>
            <p:spPr>
              <a:xfrm>
                <a:off x="5399515" y="1097574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A874D448-6695-4F1C-8B33-4AC23C8D9F81}"/>
                  </a:ext>
                </a:extLst>
              </p:cNvPr>
              <p:cNvSpPr/>
              <p:nvPr/>
            </p:nvSpPr>
            <p:spPr>
              <a:xfrm>
                <a:off x="5931815" y="2022802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613C8AD-7562-4AB2-A715-31A202064D34}"/>
                </a:ext>
              </a:extLst>
            </p:cNvPr>
            <p:cNvSpPr/>
            <p:nvPr/>
          </p:nvSpPr>
          <p:spPr>
            <a:xfrm rot="20977405">
              <a:off x="7160066" y="4688944"/>
              <a:ext cx="963976" cy="9639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모</a:t>
              </a:r>
              <a:endParaRPr lang="en-US" sz="4800" b="1" dirty="0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1DDE5D8-1515-48EF-BA2D-A251955E856E}"/>
              </a:ext>
            </a:extLst>
          </p:cNvPr>
          <p:cNvGrpSpPr/>
          <p:nvPr/>
        </p:nvGrpSpPr>
        <p:grpSpPr>
          <a:xfrm>
            <a:off x="9157360" y="2818266"/>
            <a:ext cx="2824234" cy="2824234"/>
            <a:chOff x="9157360" y="2818266"/>
            <a:chExt cx="2824234" cy="282423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1548485-B27E-4441-96E0-4FBBA2FE9CBE}"/>
                </a:ext>
              </a:extLst>
            </p:cNvPr>
            <p:cNvGrpSpPr/>
            <p:nvPr/>
          </p:nvGrpSpPr>
          <p:grpSpPr>
            <a:xfrm rot="1621997">
              <a:off x="9157360" y="2818266"/>
              <a:ext cx="2824234" cy="2824234"/>
              <a:chOff x="2019300" y="587751"/>
              <a:chExt cx="5091154" cy="5091154"/>
            </a:xfrm>
          </p:grpSpPr>
          <p:sp>
            <p:nvSpPr>
              <p:cNvPr id="89" name="Circle: Hollow 88">
                <a:extLst>
                  <a:ext uri="{FF2B5EF4-FFF2-40B4-BE49-F238E27FC236}">
                    <a16:creationId xmlns:a16="http://schemas.microsoft.com/office/drawing/2014/main" id="{2B6E06F4-A87A-479A-8EC6-D8A7D8CC510B}"/>
                  </a:ext>
                </a:extLst>
              </p:cNvPr>
              <p:cNvSpPr/>
              <p:nvPr/>
            </p:nvSpPr>
            <p:spPr>
              <a:xfrm>
                <a:off x="2019300" y="587751"/>
                <a:ext cx="5091154" cy="5091154"/>
              </a:xfrm>
              <a:prstGeom prst="donut">
                <a:avLst>
                  <a:gd name="adj" fmla="val 3326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Circle: Hollow 89">
                <a:extLst>
                  <a:ext uri="{FF2B5EF4-FFF2-40B4-BE49-F238E27FC236}">
                    <a16:creationId xmlns:a16="http://schemas.microsoft.com/office/drawing/2014/main" id="{83CD1800-8F47-401D-91F9-222C3D193998}"/>
                  </a:ext>
                </a:extLst>
              </p:cNvPr>
              <p:cNvSpPr/>
              <p:nvPr/>
            </p:nvSpPr>
            <p:spPr>
              <a:xfrm>
                <a:off x="2679032" y="1247483"/>
                <a:ext cx="3771690" cy="3771690"/>
              </a:xfrm>
              <a:prstGeom prst="donut">
                <a:avLst>
                  <a:gd name="adj" fmla="val 9631"/>
                </a:avLst>
              </a:prstGeom>
              <a:solidFill>
                <a:srgbClr val="F9D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E69E6DD-EFC4-47C3-96CE-DA5457DCCF4C}"/>
                  </a:ext>
                </a:extLst>
              </p:cNvPr>
              <p:cNvSpPr/>
              <p:nvPr/>
            </p:nvSpPr>
            <p:spPr>
              <a:xfrm>
                <a:off x="2019300" y="587751"/>
                <a:ext cx="4829920" cy="3649539"/>
              </a:xfrm>
              <a:custGeom>
                <a:avLst/>
                <a:gdLst>
                  <a:gd name="connsiteX0" fmla="*/ 2545577 w 4829920"/>
                  <a:gd name="connsiteY0" fmla="*/ 0 h 3649539"/>
                  <a:gd name="connsiteX1" fmla="*/ 4783917 w 4829920"/>
                  <a:gd name="connsiteY1" fmla="*/ 1332204 h 3649539"/>
                  <a:gd name="connsiteX2" fmla="*/ 4829920 w 4829920"/>
                  <a:gd name="connsiteY2" fmla="*/ 1427701 h 3649539"/>
                  <a:gd name="connsiteX3" fmla="*/ 3305594 w 4829920"/>
                  <a:gd name="connsiteY3" fmla="*/ 2167924 h 3649539"/>
                  <a:gd name="connsiteX4" fmla="*/ 3252031 w 4829920"/>
                  <a:gd name="connsiteY4" fmla="*/ 2069242 h 3649539"/>
                  <a:gd name="connsiteX5" fmla="*/ 2545577 w 4829920"/>
                  <a:gd name="connsiteY5" fmla="*/ 1693623 h 3649539"/>
                  <a:gd name="connsiteX6" fmla="*/ 1693623 w 4829920"/>
                  <a:gd name="connsiteY6" fmla="*/ 2545577 h 3649539"/>
                  <a:gd name="connsiteX7" fmla="*/ 1760574 w 4829920"/>
                  <a:gd name="connsiteY7" fmla="*/ 2877196 h 3649539"/>
                  <a:gd name="connsiteX8" fmla="*/ 1778185 w 4829920"/>
                  <a:gd name="connsiteY8" fmla="*/ 2909643 h 3649539"/>
                  <a:gd name="connsiteX9" fmla="*/ 254532 w 4829920"/>
                  <a:gd name="connsiteY9" fmla="*/ 3649539 h 3649539"/>
                  <a:gd name="connsiteX10" fmla="*/ 200044 w 4829920"/>
                  <a:gd name="connsiteY10" fmla="*/ 3536430 h 3649539"/>
                  <a:gd name="connsiteX11" fmla="*/ 0 w 4829920"/>
                  <a:gd name="connsiteY11" fmla="*/ 2545577 h 3649539"/>
                  <a:gd name="connsiteX12" fmla="*/ 2545577 w 4829920"/>
                  <a:gd name="connsiteY12" fmla="*/ 0 h 364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9920" h="3649539">
                    <a:moveTo>
                      <a:pt x="2545577" y="0"/>
                    </a:moveTo>
                    <a:cubicBezTo>
                      <a:pt x="3512122" y="0"/>
                      <a:pt x="4352850" y="538684"/>
                      <a:pt x="4783917" y="1332204"/>
                    </a:cubicBezTo>
                    <a:lnTo>
                      <a:pt x="4829920" y="1427701"/>
                    </a:lnTo>
                    <a:lnTo>
                      <a:pt x="3305594" y="2167924"/>
                    </a:lnTo>
                    <a:lnTo>
                      <a:pt x="3252031" y="2069242"/>
                    </a:lnTo>
                    <a:cubicBezTo>
                      <a:pt x="3098928" y="1842620"/>
                      <a:pt x="2839653" y="1693623"/>
                      <a:pt x="2545577" y="1693623"/>
                    </a:cubicBezTo>
                    <a:cubicBezTo>
                      <a:pt x="2075056" y="1693623"/>
                      <a:pt x="1693623" y="2075056"/>
                      <a:pt x="1693623" y="2545577"/>
                    </a:cubicBezTo>
                    <a:cubicBezTo>
                      <a:pt x="1693623" y="2663207"/>
                      <a:pt x="1717463" y="2775270"/>
                      <a:pt x="1760574" y="2877196"/>
                    </a:cubicBezTo>
                    <a:lnTo>
                      <a:pt x="1778185" y="2909643"/>
                    </a:lnTo>
                    <a:lnTo>
                      <a:pt x="254532" y="3649539"/>
                    </a:lnTo>
                    <a:lnTo>
                      <a:pt x="200044" y="3536430"/>
                    </a:lnTo>
                    <a:cubicBezTo>
                      <a:pt x="71231" y="3231882"/>
                      <a:pt x="0" y="2897048"/>
                      <a:pt x="0" y="2545577"/>
                    </a:cubicBezTo>
                    <a:cubicBezTo>
                      <a:pt x="0" y="1139694"/>
                      <a:pt x="1139694" y="0"/>
                      <a:pt x="254557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 w="168275">
                <a:solidFill>
                  <a:srgbClr val="4C2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AA9FFFD3-49F6-4CED-A054-70E777AECD7D}"/>
                  </a:ext>
                </a:extLst>
              </p:cNvPr>
              <p:cNvSpPr/>
              <p:nvPr/>
            </p:nvSpPr>
            <p:spPr>
              <a:xfrm>
                <a:off x="3273430" y="1247483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8E20A7DF-753E-4564-9D60-C7C4CD2375E5}"/>
                  </a:ext>
                </a:extLst>
              </p:cNvPr>
              <p:cNvSpPr/>
              <p:nvPr/>
            </p:nvSpPr>
            <p:spPr>
              <a:xfrm>
                <a:off x="4564877" y="1179095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4ED4720C-D6DE-4A32-95D0-412924F65441}"/>
                  </a:ext>
                </a:extLst>
              </p:cNvPr>
              <p:cNvSpPr/>
              <p:nvPr/>
            </p:nvSpPr>
            <p:spPr>
              <a:xfrm>
                <a:off x="3165146" y="2402727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533173C5-F62D-48D0-9FF2-0CFCA965C447}"/>
                  </a:ext>
                </a:extLst>
              </p:cNvPr>
              <p:cNvSpPr/>
              <p:nvPr/>
            </p:nvSpPr>
            <p:spPr>
              <a:xfrm>
                <a:off x="4058280" y="1605286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3DAA8E9B-F407-4247-82AB-918D3063EA0A}"/>
                  </a:ext>
                </a:extLst>
              </p:cNvPr>
              <p:cNvSpPr/>
              <p:nvPr/>
            </p:nvSpPr>
            <p:spPr>
              <a:xfrm>
                <a:off x="2700858" y="1821854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11528213-1CF2-4BC5-AC98-D2E76C1E006B}"/>
                  </a:ext>
                </a:extLst>
              </p:cNvPr>
              <p:cNvSpPr/>
              <p:nvPr/>
            </p:nvSpPr>
            <p:spPr>
              <a:xfrm>
                <a:off x="5366085" y="1930138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F9A5B76A-20C6-4CEE-966D-68527D3C350D}"/>
                  </a:ext>
                </a:extLst>
              </p:cNvPr>
              <p:cNvSpPr/>
              <p:nvPr/>
            </p:nvSpPr>
            <p:spPr>
              <a:xfrm>
                <a:off x="2478984" y="2836203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49ABD988-9EE7-4989-B627-F543A490D3BB}"/>
                  </a:ext>
                </a:extLst>
              </p:cNvPr>
              <p:cNvSpPr/>
              <p:nvPr/>
            </p:nvSpPr>
            <p:spPr>
              <a:xfrm>
                <a:off x="3096036" y="3103440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82DFCC72-FA80-408B-9465-4AF53649D815}"/>
                  </a:ext>
                </a:extLst>
              </p:cNvPr>
              <p:cNvSpPr/>
              <p:nvPr/>
            </p:nvSpPr>
            <p:spPr>
              <a:xfrm>
                <a:off x="5399515" y="1097574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620B06B-8DAF-4091-B36D-C75A0AE1789C}"/>
                  </a:ext>
                </a:extLst>
              </p:cNvPr>
              <p:cNvSpPr/>
              <p:nvPr/>
            </p:nvSpPr>
            <p:spPr>
              <a:xfrm>
                <a:off x="5931815" y="2022802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F76B81A-F64E-4DE8-ACCB-BC8324082BCC}"/>
                </a:ext>
              </a:extLst>
            </p:cNvPr>
            <p:cNvSpPr/>
            <p:nvPr/>
          </p:nvSpPr>
          <p:spPr>
            <a:xfrm>
              <a:off x="10086094" y="3834766"/>
              <a:ext cx="963976" cy="9639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오</a:t>
              </a:r>
              <a:endParaRPr lang="en-US" sz="4800" b="1" dirty="0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8449FFE-8B2C-41C7-A32F-B22CDD6AA6EE}"/>
              </a:ext>
            </a:extLst>
          </p:cNvPr>
          <p:cNvGrpSpPr/>
          <p:nvPr/>
        </p:nvGrpSpPr>
        <p:grpSpPr>
          <a:xfrm rot="2994905">
            <a:off x="3118234" y="2199521"/>
            <a:ext cx="3132656" cy="2873518"/>
            <a:chOff x="-120720" y="924474"/>
            <a:chExt cx="5928656" cy="5438226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AB93522D-66BC-4117-881B-659F944198F1}"/>
                </a:ext>
              </a:extLst>
            </p:cNvPr>
            <p:cNvSpPr/>
            <p:nvPr/>
          </p:nvSpPr>
          <p:spPr>
            <a:xfrm>
              <a:off x="369708" y="924474"/>
              <a:ext cx="5438228" cy="5438226"/>
            </a:xfrm>
            <a:custGeom>
              <a:avLst/>
              <a:gdLst>
                <a:gd name="connsiteX0" fmla="*/ 2719114 w 5438228"/>
                <a:gd name="connsiteY0" fmla="*/ 1731640 h 5438226"/>
                <a:gd name="connsiteX1" fmla="*/ 1731640 w 5438228"/>
                <a:gd name="connsiteY1" fmla="*/ 2719113 h 5438226"/>
                <a:gd name="connsiteX2" fmla="*/ 2719114 w 5438228"/>
                <a:gd name="connsiteY2" fmla="*/ 3706586 h 5438226"/>
                <a:gd name="connsiteX3" fmla="*/ 3706588 w 5438228"/>
                <a:gd name="connsiteY3" fmla="*/ 2719113 h 5438226"/>
                <a:gd name="connsiteX4" fmla="*/ 2719114 w 5438228"/>
                <a:gd name="connsiteY4" fmla="*/ 1731640 h 5438226"/>
                <a:gd name="connsiteX5" fmla="*/ 2719114 w 5438228"/>
                <a:gd name="connsiteY5" fmla="*/ 0 h 5438226"/>
                <a:gd name="connsiteX6" fmla="*/ 2997128 w 5438228"/>
                <a:gd name="connsiteY6" fmla="*/ 14039 h 5438226"/>
                <a:gd name="connsiteX7" fmla="*/ 3064561 w 5438228"/>
                <a:gd name="connsiteY7" fmla="*/ 24330 h 5438226"/>
                <a:gd name="connsiteX8" fmla="*/ 3079064 w 5438228"/>
                <a:gd name="connsiteY8" fmla="*/ 96496 h 5438226"/>
                <a:gd name="connsiteX9" fmla="*/ 3170352 w 5438228"/>
                <a:gd name="connsiteY9" fmla="*/ 312931 h 5438226"/>
                <a:gd name="connsiteX10" fmla="*/ 3802147 w 5438228"/>
                <a:gd name="connsiteY10" fmla="*/ 685597 h 5438226"/>
                <a:gd name="connsiteX11" fmla="*/ 3937916 w 5438228"/>
                <a:gd name="connsiteY11" fmla="*/ 678544 h 5438226"/>
                <a:gd name="connsiteX12" fmla="*/ 3938020 w 5438228"/>
                <a:gd name="connsiteY12" fmla="*/ 680550 h 5438226"/>
                <a:gd name="connsiteX13" fmla="*/ 4015913 w 5438228"/>
                <a:gd name="connsiteY13" fmla="*/ 893952 h 5438226"/>
                <a:gd name="connsiteX14" fmla="*/ 4802499 w 5438228"/>
                <a:gd name="connsiteY14" fmla="*/ 1083285 h 5438226"/>
                <a:gd name="connsiteX15" fmla="*/ 4856670 w 5438228"/>
                <a:gd name="connsiteY15" fmla="*/ 1042133 h 5438226"/>
                <a:gd name="connsiteX16" fmla="*/ 4973846 w 5438228"/>
                <a:gd name="connsiteY16" fmla="*/ 1198831 h 5438226"/>
                <a:gd name="connsiteX17" fmla="*/ 5438228 w 5438228"/>
                <a:gd name="connsiteY17" fmla="*/ 2719113 h 5438226"/>
                <a:gd name="connsiteX18" fmla="*/ 2719114 w 5438228"/>
                <a:gd name="connsiteY18" fmla="*/ 5438226 h 5438226"/>
                <a:gd name="connsiteX19" fmla="*/ 0 w 5438228"/>
                <a:gd name="connsiteY19" fmla="*/ 2719113 h 5438226"/>
                <a:gd name="connsiteX20" fmla="*/ 2719114 w 5438228"/>
                <a:gd name="connsiteY20" fmla="*/ 0 h 543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438228" h="5438226">
                  <a:moveTo>
                    <a:pt x="2719114" y="1731640"/>
                  </a:moveTo>
                  <a:cubicBezTo>
                    <a:pt x="2173747" y="1731640"/>
                    <a:pt x="1731640" y="2173747"/>
                    <a:pt x="1731640" y="2719113"/>
                  </a:cubicBezTo>
                  <a:cubicBezTo>
                    <a:pt x="1731640" y="3264479"/>
                    <a:pt x="2173747" y="3706586"/>
                    <a:pt x="2719114" y="3706586"/>
                  </a:cubicBezTo>
                  <a:cubicBezTo>
                    <a:pt x="3264481" y="3706586"/>
                    <a:pt x="3706588" y="3264479"/>
                    <a:pt x="3706588" y="2719113"/>
                  </a:cubicBezTo>
                  <a:cubicBezTo>
                    <a:pt x="3706588" y="2173747"/>
                    <a:pt x="3264481" y="1731640"/>
                    <a:pt x="2719114" y="1731640"/>
                  </a:cubicBezTo>
                  <a:close/>
                  <a:moveTo>
                    <a:pt x="2719114" y="0"/>
                  </a:moveTo>
                  <a:cubicBezTo>
                    <a:pt x="2812972" y="0"/>
                    <a:pt x="2905719" y="4756"/>
                    <a:pt x="2997128" y="14039"/>
                  </a:cubicBezTo>
                  <a:lnTo>
                    <a:pt x="3064561" y="24330"/>
                  </a:lnTo>
                  <a:lnTo>
                    <a:pt x="3079064" y="96496"/>
                  </a:lnTo>
                  <a:cubicBezTo>
                    <a:pt x="3097899" y="170990"/>
                    <a:pt x="3128133" y="243945"/>
                    <a:pt x="3170352" y="312931"/>
                  </a:cubicBezTo>
                  <a:cubicBezTo>
                    <a:pt x="3311083" y="542887"/>
                    <a:pt x="3551671" y="674328"/>
                    <a:pt x="3802147" y="685597"/>
                  </a:cubicBezTo>
                  <a:lnTo>
                    <a:pt x="3937916" y="678544"/>
                  </a:lnTo>
                  <a:lnTo>
                    <a:pt x="3938020" y="680550"/>
                  </a:lnTo>
                  <a:cubicBezTo>
                    <a:pt x="3949055" y="754039"/>
                    <a:pt x="3974681" y="826580"/>
                    <a:pt x="4015913" y="893952"/>
                  </a:cubicBezTo>
                  <a:cubicBezTo>
                    <a:pt x="4180840" y="1163445"/>
                    <a:pt x="4533007" y="1248212"/>
                    <a:pt x="4802499" y="1083285"/>
                  </a:cubicBezTo>
                  <a:lnTo>
                    <a:pt x="4856670" y="1042133"/>
                  </a:lnTo>
                  <a:lnTo>
                    <a:pt x="4973846" y="1198831"/>
                  </a:lnTo>
                  <a:cubicBezTo>
                    <a:pt x="5267033" y="1632804"/>
                    <a:pt x="5438228" y="2155966"/>
                    <a:pt x="5438228" y="2719113"/>
                  </a:cubicBezTo>
                  <a:cubicBezTo>
                    <a:pt x="5438228" y="4220838"/>
                    <a:pt x="4220839" y="5438226"/>
                    <a:pt x="2719114" y="5438226"/>
                  </a:cubicBezTo>
                  <a:cubicBezTo>
                    <a:pt x="1217389" y="5438226"/>
                    <a:pt x="0" y="4220838"/>
                    <a:pt x="0" y="2719113"/>
                  </a:cubicBezTo>
                  <a:cubicBezTo>
                    <a:pt x="0" y="1217388"/>
                    <a:pt x="1217389" y="0"/>
                    <a:pt x="2719114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Circle: Hollow 122">
              <a:extLst>
                <a:ext uri="{FF2B5EF4-FFF2-40B4-BE49-F238E27FC236}">
                  <a16:creationId xmlns:a16="http://schemas.microsoft.com/office/drawing/2014/main" id="{726C9923-0129-4D0D-A79C-8BC117339574}"/>
                </a:ext>
              </a:extLst>
            </p:cNvPr>
            <p:cNvSpPr/>
            <p:nvPr/>
          </p:nvSpPr>
          <p:spPr>
            <a:xfrm>
              <a:off x="1161093" y="1715858"/>
              <a:ext cx="3855459" cy="3855459"/>
            </a:xfrm>
            <a:prstGeom prst="donut">
              <a:avLst>
                <a:gd name="adj" fmla="val 8625"/>
              </a:avLst>
            </a:prstGeom>
            <a:solidFill>
              <a:srgbClr val="F9D1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5E06101-FD62-424A-90D6-E93EE67FAAB3}"/>
                </a:ext>
              </a:extLst>
            </p:cNvPr>
            <p:cNvSpPr/>
            <p:nvPr/>
          </p:nvSpPr>
          <p:spPr>
            <a:xfrm rot="20192524">
              <a:off x="-120720" y="1001023"/>
              <a:ext cx="5455196" cy="3038858"/>
            </a:xfrm>
            <a:custGeom>
              <a:avLst/>
              <a:gdLst>
                <a:gd name="connsiteX0" fmla="*/ 3521119 w 5557710"/>
                <a:gd name="connsiteY0" fmla="*/ 102483 h 3038858"/>
                <a:gd name="connsiteX1" fmla="*/ 3533133 w 5557710"/>
                <a:gd name="connsiteY1" fmla="*/ 130614 h 3038858"/>
                <a:gd name="connsiteX2" fmla="*/ 4001771 w 5557710"/>
                <a:gd name="connsiteY2" fmla="*/ 432025 h 3038858"/>
                <a:gd name="connsiteX3" fmla="*/ 4008483 w 5557710"/>
                <a:gd name="connsiteY3" fmla="*/ 431761 h 3038858"/>
                <a:gd name="connsiteX4" fmla="*/ 3979893 w 5557710"/>
                <a:gd name="connsiteY4" fmla="*/ 508294 h 3038858"/>
                <a:gd name="connsiteX5" fmla="*/ 3961468 w 5557710"/>
                <a:gd name="connsiteY5" fmla="*/ 817900 h 3038858"/>
                <a:gd name="connsiteX6" fmla="*/ 4392697 w 5557710"/>
                <a:gd name="connsiteY6" fmla="*/ 1411268 h 3038858"/>
                <a:gd name="connsiteX7" fmla="*/ 4520053 w 5557710"/>
                <a:gd name="connsiteY7" fmla="*/ 1458844 h 3038858"/>
                <a:gd name="connsiteX8" fmla="*/ 4519350 w 5557710"/>
                <a:gd name="connsiteY8" fmla="*/ 1460725 h 3038858"/>
                <a:gd name="connsiteX9" fmla="*/ 4505855 w 5557710"/>
                <a:gd name="connsiteY9" fmla="*/ 1687498 h 3038858"/>
                <a:gd name="connsiteX10" fmla="*/ 5152063 w 5557710"/>
                <a:gd name="connsiteY10" fmla="*/ 2174304 h 3038858"/>
                <a:gd name="connsiteX11" fmla="*/ 5455190 w 5557710"/>
                <a:gd name="connsiteY11" fmla="*/ 2032992 h 3038858"/>
                <a:gd name="connsiteX12" fmla="*/ 5463157 w 5557710"/>
                <a:gd name="connsiteY12" fmla="*/ 2024286 h 3038858"/>
                <a:gd name="connsiteX13" fmla="*/ 5497405 w 5557710"/>
                <a:gd name="connsiteY13" fmla="*/ 2158550 h 3038858"/>
                <a:gd name="connsiteX14" fmla="*/ 5557592 w 5557710"/>
                <a:gd name="connsiteY14" fmla="*/ 2746229 h 3038858"/>
                <a:gd name="connsiteX15" fmla="*/ 5541713 w 5557710"/>
                <a:gd name="connsiteY15" fmla="*/ 3011347 h 3038858"/>
                <a:gd name="connsiteX16" fmla="*/ 3760870 w 5557710"/>
                <a:gd name="connsiteY16" fmla="*/ 3019305 h 3038858"/>
                <a:gd name="connsiteX17" fmla="*/ 3766523 w 5557710"/>
                <a:gd name="connsiteY17" fmla="*/ 2922345 h 3038858"/>
                <a:gd name="connsiteX18" fmla="*/ 3180480 w 5557710"/>
                <a:gd name="connsiteY18" fmla="*/ 1813944 h 3038858"/>
                <a:gd name="connsiteX19" fmla="*/ 1853327 w 5557710"/>
                <a:gd name="connsiteY19" fmla="*/ 2326715 h 3038858"/>
                <a:gd name="connsiteX20" fmla="*/ 1786842 w 5557710"/>
                <a:gd name="connsiteY20" fmla="*/ 2900325 h 3038858"/>
                <a:gd name="connsiteX21" fmla="*/ 1807576 w 5557710"/>
                <a:gd name="connsiteY21" fmla="*/ 3038858 h 3038858"/>
                <a:gd name="connsiteX22" fmla="*/ 18392 w 5557710"/>
                <a:gd name="connsiteY22" fmla="*/ 3011346 h 3038858"/>
                <a:gd name="connsiteX23" fmla="*/ 10765 w 5557710"/>
                <a:gd name="connsiteY23" fmla="*/ 2957006 h 3038858"/>
                <a:gd name="connsiteX24" fmla="*/ 230314 w 5557710"/>
                <a:gd name="connsiteY24" fmla="*/ 1637392 h 3038858"/>
                <a:gd name="connsiteX25" fmla="*/ 3348682 w 5557710"/>
                <a:gd name="connsiteY25" fmla="*/ 57953 h 3038858"/>
                <a:gd name="connsiteX0" fmla="*/ 3521119 w 5557620"/>
                <a:gd name="connsiteY0" fmla="*/ 102483 h 3038858"/>
                <a:gd name="connsiteX1" fmla="*/ 3533133 w 5557620"/>
                <a:gd name="connsiteY1" fmla="*/ 130614 h 3038858"/>
                <a:gd name="connsiteX2" fmla="*/ 4001771 w 5557620"/>
                <a:gd name="connsiteY2" fmla="*/ 432025 h 3038858"/>
                <a:gd name="connsiteX3" fmla="*/ 4008483 w 5557620"/>
                <a:gd name="connsiteY3" fmla="*/ 431761 h 3038858"/>
                <a:gd name="connsiteX4" fmla="*/ 3979893 w 5557620"/>
                <a:gd name="connsiteY4" fmla="*/ 508294 h 3038858"/>
                <a:gd name="connsiteX5" fmla="*/ 3961468 w 5557620"/>
                <a:gd name="connsiteY5" fmla="*/ 817900 h 3038858"/>
                <a:gd name="connsiteX6" fmla="*/ 4392697 w 5557620"/>
                <a:gd name="connsiteY6" fmla="*/ 1411268 h 3038858"/>
                <a:gd name="connsiteX7" fmla="*/ 4520053 w 5557620"/>
                <a:gd name="connsiteY7" fmla="*/ 1458844 h 3038858"/>
                <a:gd name="connsiteX8" fmla="*/ 4519350 w 5557620"/>
                <a:gd name="connsiteY8" fmla="*/ 1460725 h 3038858"/>
                <a:gd name="connsiteX9" fmla="*/ 4505855 w 5557620"/>
                <a:gd name="connsiteY9" fmla="*/ 1687498 h 3038858"/>
                <a:gd name="connsiteX10" fmla="*/ 5152063 w 5557620"/>
                <a:gd name="connsiteY10" fmla="*/ 2174304 h 3038858"/>
                <a:gd name="connsiteX11" fmla="*/ 5455190 w 5557620"/>
                <a:gd name="connsiteY11" fmla="*/ 2032992 h 3038858"/>
                <a:gd name="connsiteX12" fmla="*/ 5463157 w 5557620"/>
                <a:gd name="connsiteY12" fmla="*/ 2024286 h 3038858"/>
                <a:gd name="connsiteX13" fmla="*/ 5426019 w 5557620"/>
                <a:gd name="connsiteY13" fmla="*/ 2179489 h 3038858"/>
                <a:gd name="connsiteX14" fmla="*/ 5557592 w 5557620"/>
                <a:gd name="connsiteY14" fmla="*/ 2746229 h 3038858"/>
                <a:gd name="connsiteX15" fmla="*/ 5541713 w 5557620"/>
                <a:gd name="connsiteY15" fmla="*/ 3011347 h 3038858"/>
                <a:gd name="connsiteX16" fmla="*/ 3760870 w 5557620"/>
                <a:gd name="connsiteY16" fmla="*/ 3019305 h 3038858"/>
                <a:gd name="connsiteX17" fmla="*/ 3766523 w 5557620"/>
                <a:gd name="connsiteY17" fmla="*/ 2922345 h 3038858"/>
                <a:gd name="connsiteX18" fmla="*/ 3180480 w 5557620"/>
                <a:gd name="connsiteY18" fmla="*/ 1813944 h 3038858"/>
                <a:gd name="connsiteX19" fmla="*/ 1853327 w 5557620"/>
                <a:gd name="connsiteY19" fmla="*/ 2326715 h 3038858"/>
                <a:gd name="connsiteX20" fmla="*/ 1786842 w 5557620"/>
                <a:gd name="connsiteY20" fmla="*/ 2900325 h 3038858"/>
                <a:gd name="connsiteX21" fmla="*/ 1807576 w 5557620"/>
                <a:gd name="connsiteY21" fmla="*/ 3038858 h 3038858"/>
                <a:gd name="connsiteX22" fmla="*/ 18392 w 5557620"/>
                <a:gd name="connsiteY22" fmla="*/ 3011346 h 3038858"/>
                <a:gd name="connsiteX23" fmla="*/ 10765 w 5557620"/>
                <a:gd name="connsiteY23" fmla="*/ 2957006 h 3038858"/>
                <a:gd name="connsiteX24" fmla="*/ 230314 w 5557620"/>
                <a:gd name="connsiteY24" fmla="*/ 1637392 h 3038858"/>
                <a:gd name="connsiteX25" fmla="*/ 3348682 w 5557620"/>
                <a:gd name="connsiteY25" fmla="*/ 57953 h 3038858"/>
                <a:gd name="connsiteX26" fmla="*/ 3521119 w 5557620"/>
                <a:gd name="connsiteY26" fmla="*/ 102483 h 3038858"/>
                <a:gd name="connsiteX0" fmla="*/ 3521119 w 5541713"/>
                <a:gd name="connsiteY0" fmla="*/ 102483 h 3038858"/>
                <a:gd name="connsiteX1" fmla="*/ 3533133 w 5541713"/>
                <a:gd name="connsiteY1" fmla="*/ 130614 h 3038858"/>
                <a:gd name="connsiteX2" fmla="*/ 4001771 w 5541713"/>
                <a:gd name="connsiteY2" fmla="*/ 432025 h 3038858"/>
                <a:gd name="connsiteX3" fmla="*/ 4008483 w 5541713"/>
                <a:gd name="connsiteY3" fmla="*/ 431761 h 3038858"/>
                <a:gd name="connsiteX4" fmla="*/ 3979893 w 5541713"/>
                <a:gd name="connsiteY4" fmla="*/ 508294 h 3038858"/>
                <a:gd name="connsiteX5" fmla="*/ 3961468 w 5541713"/>
                <a:gd name="connsiteY5" fmla="*/ 817900 h 3038858"/>
                <a:gd name="connsiteX6" fmla="*/ 4392697 w 5541713"/>
                <a:gd name="connsiteY6" fmla="*/ 1411268 h 3038858"/>
                <a:gd name="connsiteX7" fmla="*/ 4520053 w 5541713"/>
                <a:gd name="connsiteY7" fmla="*/ 1458844 h 3038858"/>
                <a:gd name="connsiteX8" fmla="*/ 4519350 w 5541713"/>
                <a:gd name="connsiteY8" fmla="*/ 1460725 h 3038858"/>
                <a:gd name="connsiteX9" fmla="*/ 4505855 w 5541713"/>
                <a:gd name="connsiteY9" fmla="*/ 1687498 h 3038858"/>
                <a:gd name="connsiteX10" fmla="*/ 5152063 w 5541713"/>
                <a:gd name="connsiteY10" fmla="*/ 2174304 h 3038858"/>
                <a:gd name="connsiteX11" fmla="*/ 5455190 w 5541713"/>
                <a:gd name="connsiteY11" fmla="*/ 2032992 h 3038858"/>
                <a:gd name="connsiteX12" fmla="*/ 5463157 w 5541713"/>
                <a:gd name="connsiteY12" fmla="*/ 2024286 h 3038858"/>
                <a:gd name="connsiteX13" fmla="*/ 5426019 w 5541713"/>
                <a:gd name="connsiteY13" fmla="*/ 2179489 h 3038858"/>
                <a:gd name="connsiteX14" fmla="*/ 5451257 w 5541713"/>
                <a:gd name="connsiteY14" fmla="*/ 2752002 h 3038858"/>
                <a:gd name="connsiteX15" fmla="*/ 5541713 w 5541713"/>
                <a:gd name="connsiteY15" fmla="*/ 3011347 h 3038858"/>
                <a:gd name="connsiteX16" fmla="*/ 3760870 w 5541713"/>
                <a:gd name="connsiteY16" fmla="*/ 3019305 h 3038858"/>
                <a:gd name="connsiteX17" fmla="*/ 3766523 w 5541713"/>
                <a:gd name="connsiteY17" fmla="*/ 2922345 h 3038858"/>
                <a:gd name="connsiteX18" fmla="*/ 3180480 w 5541713"/>
                <a:gd name="connsiteY18" fmla="*/ 1813944 h 3038858"/>
                <a:gd name="connsiteX19" fmla="*/ 1853327 w 5541713"/>
                <a:gd name="connsiteY19" fmla="*/ 2326715 h 3038858"/>
                <a:gd name="connsiteX20" fmla="*/ 1786842 w 5541713"/>
                <a:gd name="connsiteY20" fmla="*/ 2900325 h 3038858"/>
                <a:gd name="connsiteX21" fmla="*/ 1807576 w 5541713"/>
                <a:gd name="connsiteY21" fmla="*/ 3038858 h 3038858"/>
                <a:gd name="connsiteX22" fmla="*/ 18392 w 5541713"/>
                <a:gd name="connsiteY22" fmla="*/ 3011346 h 3038858"/>
                <a:gd name="connsiteX23" fmla="*/ 10765 w 5541713"/>
                <a:gd name="connsiteY23" fmla="*/ 2957006 h 3038858"/>
                <a:gd name="connsiteX24" fmla="*/ 230314 w 5541713"/>
                <a:gd name="connsiteY24" fmla="*/ 1637392 h 3038858"/>
                <a:gd name="connsiteX25" fmla="*/ 3348682 w 5541713"/>
                <a:gd name="connsiteY25" fmla="*/ 57953 h 3038858"/>
                <a:gd name="connsiteX26" fmla="*/ 3521119 w 5541713"/>
                <a:gd name="connsiteY26" fmla="*/ 102483 h 3038858"/>
                <a:gd name="connsiteX0" fmla="*/ 3521119 w 5464609"/>
                <a:gd name="connsiteY0" fmla="*/ 102483 h 3038858"/>
                <a:gd name="connsiteX1" fmla="*/ 3533133 w 5464609"/>
                <a:gd name="connsiteY1" fmla="*/ 130614 h 3038858"/>
                <a:gd name="connsiteX2" fmla="*/ 4001771 w 5464609"/>
                <a:gd name="connsiteY2" fmla="*/ 432025 h 3038858"/>
                <a:gd name="connsiteX3" fmla="*/ 4008483 w 5464609"/>
                <a:gd name="connsiteY3" fmla="*/ 431761 h 3038858"/>
                <a:gd name="connsiteX4" fmla="*/ 3979893 w 5464609"/>
                <a:gd name="connsiteY4" fmla="*/ 508294 h 3038858"/>
                <a:gd name="connsiteX5" fmla="*/ 3961468 w 5464609"/>
                <a:gd name="connsiteY5" fmla="*/ 817900 h 3038858"/>
                <a:gd name="connsiteX6" fmla="*/ 4392697 w 5464609"/>
                <a:gd name="connsiteY6" fmla="*/ 1411268 h 3038858"/>
                <a:gd name="connsiteX7" fmla="*/ 4520053 w 5464609"/>
                <a:gd name="connsiteY7" fmla="*/ 1458844 h 3038858"/>
                <a:gd name="connsiteX8" fmla="*/ 4519350 w 5464609"/>
                <a:gd name="connsiteY8" fmla="*/ 1460725 h 3038858"/>
                <a:gd name="connsiteX9" fmla="*/ 4505855 w 5464609"/>
                <a:gd name="connsiteY9" fmla="*/ 1687498 h 3038858"/>
                <a:gd name="connsiteX10" fmla="*/ 5152063 w 5464609"/>
                <a:gd name="connsiteY10" fmla="*/ 2174304 h 3038858"/>
                <a:gd name="connsiteX11" fmla="*/ 5455190 w 5464609"/>
                <a:gd name="connsiteY11" fmla="*/ 2032992 h 3038858"/>
                <a:gd name="connsiteX12" fmla="*/ 5463157 w 5464609"/>
                <a:gd name="connsiteY12" fmla="*/ 2024286 h 3038858"/>
                <a:gd name="connsiteX13" fmla="*/ 5426019 w 5464609"/>
                <a:gd name="connsiteY13" fmla="*/ 2179489 h 3038858"/>
                <a:gd name="connsiteX14" fmla="*/ 5451257 w 5464609"/>
                <a:gd name="connsiteY14" fmla="*/ 2752002 h 3038858"/>
                <a:gd name="connsiteX15" fmla="*/ 5386741 w 5464609"/>
                <a:gd name="connsiteY15" fmla="*/ 2985632 h 3038858"/>
                <a:gd name="connsiteX16" fmla="*/ 3760870 w 5464609"/>
                <a:gd name="connsiteY16" fmla="*/ 3019305 h 3038858"/>
                <a:gd name="connsiteX17" fmla="*/ 3766523 w 5464609"/>
                <a:gd name="connsiteY17" fmla="*/ 2922345 h 3038858"/>
                <a:gd name="connsiteX18" fmla="*/ 3180480 w 5464609"/>
                <a:gd name="connsiteY18" fmla="*/ 1813944 h 3038858"/>
                <a:gd name="connsiteX19" fmla="*/ 1853327 w 5464609"/>
                <a:gd name="connsiteY19" fmla="*/ 2326715 h 3038858"/>
                <a:gd name="connsiteX20" fmla="*/ 1786842 w 5464609"/>
                <a:gd name="connsiteY20" fmla="*/ 2900325 h 3038858"/>
                <a:gd name="connsiteX21" fmla="*/ 1807576 w 5464609"/>
                <a:gd name="connsiteY21" fmla="*/ 3038858 h 3038858"/>
                <a:gd name="connsiteX22" fmla="*/ 18392 w 5464609"/>
                <a:gd name="connsiteY22" fmla="*/ 3011346 h 3038858"/>
                <a:gd name="connsiteX23" fmla="*/ 10765 w 5464609"/>
                <a:gd name="connsiteY23" fmla="*/ 2957006 h 3038858"/>
                <a:gd name="connsiteX24" fmla="*/ 230314 w 5464609"/>
                <a:gd name="connsiteY24" fmla="*/ 1637392 h 3038858"/>
                <a:gd name="connsiteX25" fmla="*/ 3348682 w 5464609"/>
                <a:gd name="connsiteY25" fmla="*/ 57953 h 3038858"/>
                <a:gd name="connsiteX26" fmla="*/ 3521119 w 5464609"/>
                <a:gd name="connsiteY26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5152063 w 5455196"/>
                <a:gd name="connsiteY10" fmla="*/ 2174304 h 3038858"/>
                <a:gd name="connsiteX11" fmla="*/ 5455190 w 5455196"/>
                <a:gd name="connsiteY11" fmla="*/ 2032992 h 3038858"/>
                <a:gd name="connsiteX12" fmla="*/ 5396390 w 5455196"/>
                <a:gd name="connsiteY12" fmla="*/ 2130294 h 3038858"/>
                <a:gd name="connsiteX13" fmla="*/ 5426019 w 5455196"/>
                <a:gd name="connsiteY13" fmla="*/ 2179489 h 3038858"/>
                <a:gd name="connsiteX14" fmla="*/ 5451257 w 5455196"/>
                <a:gd name="connsiteY14" fmla="*/ 2752002 h 3038858"/>
                <a:gd name="connsiteX15" fmla="*/ 5386741 w 5455196"/>
                <a:gd name="connsiteY15" fmla="*/ 2985632 h 3038858"/>
                <a:gd name="connsiteX16" fmla="*/ 3760870 w 5455196"/>
                <a:gd name="connsiteY16" fmla="*/ 3019305 h 3038858"/>
                <a:gd name="connsiteX17" fmla="*/ 3766523 w 5455196"/>
                <a:gd name="connsiteY17" fmla="*/ 2922345 h 3038858"/>
                <a:gd name="connsiteX18" fmla="*/ 3180480 w 5455196"/>
                <a:gd name="connsiteY18" fmla="*/ 1813944 h 3038858"/>
                <a:gd name="connsiteX19" fmla="*/ 1853327 w 5455196"/>
                <a:gd name="connsiteY19" fmla="*/ 2326715 h 3038858"/>
                <a:gd name="connsiteX20" fmla="*/ 1786842 w 5455196"/>
                <a:gd name="connsiteY20" fmla="*/ 2900325 h 3038858"/>
                <a:gd name="connsiteX21" fmla="*/ 1807576 w 5455196"/>
                <a:gd name="connsiteY21" fmla="*/ 3038858 h 3038858"/>
                <a:gd name="connsiteX22" fmla="*/ 18392 w 5455196"/>
                <a:gd name="connsiteY22" fmla="*/ 3011346 h 3038858"/>
                <a:gd name="connsiteX23" fmla="*/ 10765 w 5455196"/>
                <a:gd name="connsiteY23" fmla="*/ 2957006 h 3038858"/>
                <a:gd name="connsiteX24" fmla="*/ 230314 w 5455196"/>
                <a:gd name="connsiteY24" fmla="*/ 1637392 h 3038858"/>
                <a:gd name="connsiteX25" fmla="*/ 3348682 w 5455196"/>
                <a:gd name="connsiteY25" fmla="*/ 57953 h 3038858"/>
                <a:gd name="connsiteX26" fmla="*/ 3521119 w 5455196"/>
                <a:gd name="connsiteY26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5152063 w 5455196"/>
                <a:gd name="connsiteY10" fmla="*/ 2174304 h 3038858"/>
                <a:gd name="connsiteX11" fmla="*/ 5379684 w 5455196"/>
                <a:gd name="connsiteY11" fmla="*/ 2135209 h 3038858"/>
                <a:gd name="connsiteX12" fmla="*/ 5396390 w 5455196"/>
                <a:gd name="connsiteY12" fmla="*/ 2130294 h 3038858"/>
                <a:gd name="connsiteX13" fmla="*/ 5426019 w 5455196"/>
                <a:gd name="connsiteY13" fmla="*/ 2179489 h 3038858"/>
                <a:gd name="connsiteX14" fmla="*/ 5451257 w 5455196"/>
                <a:gd name="connsiteY14" fmla="*/ 2752002 h 3038858"/>
                <a:gd name="connsiteX15" fmla="*/ 5386741 w 5455196"/>
                <a:gd name="connsiteY15" fmla="*/ 2985632 h 3038858"/>
                <a:gd name="connsiteX16" fmla="*/ 3760870 w 5455196"/>
                <a:gd name="connsiteY16" fmla="*/ 3019305 h 3038858"/>
                <a:gd name="connsiteX17" fmla="*/ 3766523 w 5455196"/>
                <a:gd name="connsiteY17" fmla="*/ 2922345 h 3038858"/>
                <a:gd name="connsiteX18" fmla="*/ 3180480 w 5455196"/>
                <a:gd name="connsiteY18" fmla="*/ 1813944 h 3038858"/>
                <a:gd name="connsiteX19" fmla="*/ 1853327 w 5455196"/>
                <a:gd name="connsiteY19" fmla="*/ 2326715 h 3038858"/>
                <a:gd name="connsiteX20" fmla="*/ 1786842 w 5455196"/>
                <a:gd name="connsiteY20" fmla="*/ 2900325 h 3038858"/>
                <a:gd name="connsiteX21" fmla="*/ 1807576 w 5455196"/>
                <a:gd name="connsiteY21" fmla="*/ 3038858 h 3038858"/>
                <a:gd name="connsiteX22" fmla="*/ 18392 w 5455196"/>
                <a:gd name="connsiteY22" fmla="*/ 3011346 h 3038858"/>
                <a:gd name="connsiteX23" fmla="*/ 10765 w 5455196"/>
                <a:gd name="connsiteY23" fmla="*/ 2957006 h 3038858"/>
                <a:gd name="connsiteX24" fmla="*/ 230314 w 5455196"/>
                <a:gd name="connsiteY24" fmla="*/ 1637392 h 3038858"/>
                <a:gd name="connsiteX25" fmla="*/ 3348682 w 5455196"/>
                <a:gd name="connsiteY25" fmla="*/ 57953 h 3038858"/>
                <a:gd name="connsiteX26" fmla="*/ 3521119 w 5455196"/>
                <a:gd name="connsiteY26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4761133 w 5455196"/>
                <a:gd name="connsiteY10" fmla="*/ 2104753 h 3038858"/>
                <a:gd name="connsiteX11" fmla="*/ 5152063 w 5455196"/>
                <a:gd name="connsiteY11" fmla="*/ 2174304 h 3038858"/>
                <a:gd name="connsiteX12" fmla="*/ 5379684 w 5455196"/>
                <a:gd name="connsiteY12" fmla="*/ 2135209 h 3038858"/>
                <a:gd name="connsiteX13" fmla="*/ 5396390 w 5455196"/>
                <a:gd name="connsiteY13" fmla="*/ 2130294 h 3038858"/>
                <a:gd name="connsiteX14" fmla="*/ 5426019 w 5455196"/>
                <a:gd name="connsiteY14" fmla="*/ 2179489 h 3038858"/>
                <a:gd name="connsiteX15" fmla="*/ 5451257 w 5455196"/>
                <a:gd name="connsiteY15" fmla="*/ 2752002 h 3038858"/>
                <a:gd name="connsiteX16" fmla="*/ 5386741 w 5455196"/>
                <a:gd name="connsiteY16" fmla="*/ 2985632 h 3038858"/>
                <a:gd name="connsiteX17" fmla="*/ 3760870 w 5455196"/>
                <a:gd name="connsiteY17" fmla="*/ 3019305 h 3038858"/>
                <a:gd name="connsiteX18" fmla="*/ 3766523 w 5455196"/>
                <a:gd name="connsiteY18" fmla="*/ 2922345 h 3038858"/>
                <a:gd name="connsiteX19" fmla="*/ 3180480 w 5455196"/>
                <a:gd name="connsiteY19" fmla="*/ 1813944 h 3038858"/>
                <a:gd name="connsiteX20" fmla="*/ 1853327 w 5455196"/>
                <a:gd name="connsiteY20" fmla="*/ 2326715 h 3038858"/>
                <a:gd name="connsiteX21" fmla="*/ 1786842 w 5455196"/>
                <a:gd name="connsiteY21" fmla="*/ 2900325 h 3038858"/>
                <a:gd name="connsiteX22" fmla="*/ 1807576 w 5455196"/>
                <a:gd name="connsiteY22" fmla="*/ 3038858 h 3038858"/>
                <a:gd name="connsiteX23" fmla="*/ 18392 w 5455196"/>
                <a:gd name="connsiteY23" fmla="*/ 3011346 h 3038858"/>
                <a:gd name="connsiteX24" fmla="*/ 10765 w 5455196"/>
                <a:gd name="connsiteY24" fmla="*/ 2957006 h 3038858"/>
                <a:gd name="connsiteX25" fmla="*/ 230314 w 5455196"/>
                <a:gd name="connsiteY25" fmla="*/ 1637392 h 3038858"/>
                <a:gd name="connsiteX26" fmla="*/ 3348682 w 5455196"/>
                <a:gd name="connsiteY26" fmla="*/ 57953 h 3038858"/>
                <a:gd name="connsiteX27" fmla="*/ 3521119 w 5455196"/>
                <a:gd name="connsiteY27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4761133 w 5455196"/>
                <a:gd name="connsiteY10" fmla="*/ 2104753 h 3038858"/>
                <a:gd name="connsiteX11" fmla="*/ 5164264 w 5455196"/>
                <a:gd name="connsiteY11" fmla="*/ 2241897 h 3038858"/>
                <a:gd name="connsiteX12" fmla="*/ 5379684 w 5455196"/>
                <a:gd name="connsiteY12" fmla="*/ 2135209 h 3038858"/>
                <a:gd name="connsiteX13" fmla="*/ 5396390 w 5455196"/>
                <a:gd name="connsiteY13" fmla="*/ 2130294 h 3038858"/>
                <a:gd name="connsiteX14" fmla="*/ 5426019 w 5455196"/>
                <a:gd name="connsiteY14" fmla="*/ 2179489 h 3038858"/>
                <a:gd name="connsiteX15" fmla="*/ 5451257 w 5455196"/>
                <a:gd name="connsiteY15" fmla="*/ 2752002 h 3038858"/>
                <a:gd name="connsiteX16" fmla="*/ 5386741 w 5455196"/>
                <a:gd name="connsiteY16" fmla="*/ 2985632 h 3038858"/>
                <a:gd name="connsiteX17" fmla="*/ 3760870 w 5455196"/>
                <a:gd name="connsiteY17" fmla="*/ 3019305 h 3038858"/>
                <a:gd name="connsiteX18" fmla="*/ 3766523 w 5455196"/>
                <a:gd name="connsiteY18" fmla="*/ 2922345 h 3038858"/>
                <a:gd name="connsiteX19" fmla="*/ 3180480 w 5455196"/>
                <a:gd name="connsiteY19" fmla="*/ 1813944 h 3038858"/>
                <a:gd name="connsiteX20" fmla="*/ 1853327 w 5455196"/>
                <a:gd name="connsiteY20" fmla="*/ 2326715 h 3038858"/>
                <a:gd name="connsiteX21" fmla="*/ 1786842 w 5455196"/>
                <a:gd name="connsiteY21" fmla="*/ 2900325 h 3038858"/>
                <a:gd name="connsiteX22" fmla="*/ 1807576 w 5455196"/>
                <a:gd name="connsiteY22" fmla="*/ 3038858 h 3038858"/>
                <a:gd name="connsiteX23" fmla="*/ 18392 w 5455196"/>
                <a:gd name="connsiteY23" fmla="*/ 3011346 h 3038858"/>
                <a:gd name="connsiteX24" fmla="*/ 10765 w 5455196"/>
                <a:gd name="connsiteY24" fmla="*/ 2957006 h 3038858"/>
                <a:gd name="connsiteX25" fmla="*/ 230314 w 5455196"/>
                <a:gd name="connsiteY25" fmla="*/ 1637392 h 3038858"/>
                <a:gd name="connsiteX26" fmla="*/ 3348682 w 5455196"/>
                <a:gd name="connsiteY26" fmla="*/ 57953 h 3038858"/>
                <a:gd name="connsiteX27" fmla="*/ 3521119 w 5455196"/>
                <a:gd name="connsiteY27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4761133 w 5455196"/>
                <a:gd name="connsiteY10" fmla="*/ 2104753 h 3038858"/>
                <a:gd name="connsiteX11" fmla="*/ 5164264 w 5455196"/>
                <a:gd name="connsiteY11" fmla="*/ 2241897 h 3038858"/>
                <a:gd name="connsiteX12" fmla="*/ 5379684 w 5455196"/>
                <a:gd name="connsiteY12" fmla="*/ 2135209 h 3038858"/>
                <a:gd name="connsiteX13" fmla="*/ 5396390 w 5455196"/>
                <a:gd name="connsiteY13" fmla="*/ 2130294 h 3038858"/>
                <a:gd name="connsiteX14" fmla="*/ 5426019 w 5455196"/>
                <a:gd name="connsiteY14" fmla="*/ 2179489 h 3038858"/>
                <a:gd name="connsiteX15" fmla="*/ 5451257 w 5455196"/>
                <a:gd name="connsiteY15" fmla="*/ 2752002 h 3038858"/>
                <a:gd name="connsiteX16" fmla="*/ 5386741 w 5455196"/>
                <a:gd name="connsiteY16" fmla="*/ 2985632 h 3038858"/>
                <a:gd name="connsiteX17" fmla="*/ 4546829 w 5455196"/>
                <a:gd name="connsiteY17" fmla="*/ 3029306 h 3038858"/>
                <a:gd name="connsiteX18" fmla="*/ 3760870 w 5455196"/>
                <a:gd name="connsiteY18" fmla="*/ 3019305 h 3038858"/>
                <a:gd name="connsiteX19" fmla="*/ 3766523 w 5455196"/>
                <a:gd name="connsiteY19" fmla="*/ 2922345 h 3038858"/>
                <a:gd name="connsiteX20" fmla="*/ 3180480 w 5455196"/>
                <a:gd name="connsiteY20" fmla="*/ 1813944 h 3038858"/>
                <a:gd name="connsiteX21" fmla="*/ 1853327 w 5455196"/>
                <a:gd name="connsiteY21" fmla="*/ 2326715 h 3038858"/>
                <a:gd name="connsiteX22" fmla="*/ 1786842 w 5455196"/>
                <a:gd name="connsiteY22" fmla="*/ 2900325 h 3038858"/>
                <a:gd name="connsiteX23" fmla="*/ 1807576 w 5455196"/>
                <a:gd name="connsiteY23" fmla="*/ 3038858 h 3038858"/>
                <a:gd name="connsiteX24" fmla="*/ 18392 w 5455196"/>
                <a:gd name="connsiteY24" fmla="*/ 3011346 h 3038858"/>
                <a:gd name="connsiteX25" fmla="*/ 10765 w 5455196"/>
                <a:gd name="connsiteY25" fmla="*/ 2957006 h 3038858"/>
                <a:gd name="connsiteX26" fmla="*/ 230314 w 5455196"/>
                <a:gd name="connsiteY26" fmla="*/ 1637392 h 3038858"/>
                <a:gd name="connsiteX27" fmla="*/ 3348682 w 5455196"/>
                <a:gd name="connsiteY27" fmla="*/ 57953 h 3038858"/>
                <a:gd name="connsiteX28" fmla="*/ 3521119 w 5455196"/>
                <a:gd name="connsiteY28" fmla="*/ 102483 h 303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55196" h="3038858">
                  <a:moveTo>
                    <a:pt x="3521119" y="102483"/>
                  </a:moveTo>
                  <a:lnTo>
                    <a:pt x="3533133" y="130614"/>
                  </a:lnTo>
                  <a:cubicBezTo>
                    <a:pt x="3625483" y="303438"/>
                    <a:pt x="3802586" y="419645"/>
                    <a:pt x="4001771" y="432025"/>
                  </a:cubicBezTo>
                  <a:lnTo>
                    <a:pt x="4008483" y="431761"/>
                  </a:lnTo>
                  <a:lnTo>
                    <a:pt x="3979893" y="508294"/>
                  </a:lnTo>
                  <a:cubicBezTo>
                    <a:pt x="3953774" y="606332"/>
                    <a:pt x="3946444" y="711111"/>
                    <a:pt x="3961468" y="817900"/>
                  </a:cubicBezTo>
                  <a:cubicBezTo>
                    <a:pt x="3999028" y="1084872"/>
                    <a:pt x="4167408" y="1301221"/>
                    <a:pt x="4392697" y="1411268"/>
                  </a:cubicBezTo>
                  <a:lnTo>
                    <a:pt x="4520053" y="1458844"/>
                  </a:lnTo>
                  <a:lnTo>
                    <a:pt x="4519350" y="1460725"/>
                  </a:lnTo>
                  <a:cubicBezTo>
                    <a:pt x="4500218" y="1532534"/>
                    <a:pt x="4465558" y="1580160"/>
                    <a:pt x="4505855" y="1687498"/>
                  </a:cubicBezTo>
                  <a:cubicBezTo>
                    <a:pt x="4546152" y="1794836"/>
                    <a:pt x="4653432" y="2023619"/>
                    <a:pt x="4761133" y="2104753"/>
                  </a:cubicBezTo>
                  <a:cubicBezTo>
                    <a:pt x="4868834" y="2185887"/>
                    <a:pt x="5061172" y="2236821"/>
                    <a:pt x="5164264" y="2241897"/>
                  </a:cubicBezTo>
                  <a:cubicBezTo>
                    <a:pt x="5267356" y="2246973"/>
                    <a:pt x="5297863" y="2209012"/>
                    <a:pt x="5379684" y="2135209"/>
                  </a:cubicBezTo>
                  <a:lnTo>
                    <a:pt x="5396390" y="2130294"/>
                  </a:lnTo>
                  <a:cubicBezTo>
                    <a:pt x="5407806" y="2175049"/>
                    <a:pt x="5414603" y="2134734"/>
                    <a:pt x="5426019" y="2179489"/>
                  </a:cubicBezTo>
                  <a:cubicBezTo>
                    <a:pt x="5467567" y="2371464"/>
                    <a:pt x="5453140" y="2553329"/>
                    <a:pt x="5451257" y="2752002"/>
                  </a:cubicBezTo>
                  <a:lnTo>
                    <a:pt x="5386741" y="2985632"/>
                  </a:lnTo>
                  <a:cubicBezTo>
                    <a:pt x="5089295" y="2992607"/>
                    <a:pt x="4844275" y="3022331"/>
                    <a:pt x="4546829" y="3029306"/>
                  </a:cubicBezTo>
                  <a:lnTo>
                    <a:pt x="3760870" y="3019305"/>
                  </a:lnTo>
                  <a:lnTo>
                    <a:pt x="3766523" y="2922345"/>
                  </a:lnTo>
                  <a:cubicBezTo>
                    <a:pt x="3863233" y="2472905"/>
                    <a:pt x="3627741" y="2003903"/>
                    <a:pt x="3180480" y="1813944"/>
                  </a:cubicBezTo>
                  <a:cubicBezTo>
                    <a:pt x="2669324" y="1596846"/>
                    <a:pt x="2075138" y="1826422"/>
                    <a:pt x="1853327" y="2326715"/>
                  </a:cubicBezTo>
                  <a:cubicBezTo>
                    <a:pt x="1770149" y="2514326"/>
                    <a:pt x="1751146" y="2713364"/>
                    <a:pt x="1786842" y="2900325"/>
                  </a:cubicBezTo>
                  <a:lnTo>
                    <a:pt x="1807576" y="3038858"/>
                  </a:lnTo>
                  <a:lnTo>
                    <a:pt x="18392" y="3011346"/>
                  </a:lnTo>
                  <a:lnTo>
                    <a:pt x="10765" y="2957006"/>
                  </a:lnTo>
                  <a:cubicBezTo>
                    <a:pt x="-28702" y="2520252"/>
                    <a:pt x="39445" y="2067896"/>
                    <a:pt x="230314" y="1637392"/>
                  </a:cubicBezTo>
                  <a:cubicBezTo>
                    <a:pt x="764746" y="431982"/>
                    <a:pt x="2084232" y="-202692"/>
                    <a:pt x="3348682" y="57953"/>
                  </a:cubicBezTo>
                  <a:lnTo>
                    <a:pt x="3521119" y="102483"/>
                  </a:lnTo>
                  <a:close/>
                </a:path>
              </a:pathLst>
            </a:custGeom>
            <a:solidFill>
              <a:srgbClr val="663300"/>
            </a:solidFill>
            <a:ln w="139700">
              <a:solidFill>
                <a:srgbClr val="4C2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24DB429-829C-4A70-AED6-FE9DE00FB476}"/>
                </a:ext>
              </a:extLst>
            </p:cNvPr>
            <p:cNvSpPr/>
            <p:nvPr/>
          </p:nvSpPr>
          <p:spPr>
            <a:xfrm>
              <a:off x="2273969" y="1179095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9CADFB-3E48-4D61-B3E3-C1AF4EA6CC55}"/>
                </a:ext>
              </a:extLst>
            </p:cNvPr>
            <p:cNvSpPr/>
            <p:nvPr/>
          </p:nvSpPr>
          <p:spPr>
            <a:xfrm>
              <a:off x="1802732" y="2040332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970FCABD-1D27-44D1-9426-BBA3D36D7366}"/>
                </a:ext>
              </a:extLst>
            </p:cNvPr>
            <p:cNvSpPr/>
            <p:nvPr/>
          </p:nvSpPr>
          <p:spPr>
            <a:xfrm>
              <a:off x="4148160" y="2603858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9D7DB6EC-A378-4FE1-B8E8-BB35E6B53B18}"/>
                </a:ext>
              </a:extLst>
            </p:cNvPr>
            <p:cNvSpPr/>
            <p:nvPr/>
          </p:nvSpPr>
          <p:spPr>
            <a:xfrm>
              <a:off x="3301358" y="1823764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CEF5C032-5C5A-4EC4-91C5-62C602F7E51E}"/>
                </a:ext>
              </a:extLst>
            </p:cNvPr>
            <p:cNvSpPr/>
            <p:nvPr/>
          </p:nvSpPr>
          <p:spPr>
            <a:xfrm>
              <a:off x="1052809" y="2820426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8AAE7502-2D19-4E9A-B95E-459B5C779110}"/>
                </a:ext>
              </a:extLst>
            </p:cNvPr>
            <p:cNvSpPr/>
            <p:nvPr/>
          </p:nvSpPr>
          <p:spPr>
            <a:xfrm>
              <a:off x="1567043" y="3535303"/>
              <a:ext cx="216568" cy="216568"/>
            </a:xfrm>
            <a:prstGeom prst="ellipse">
              <a:avLst/>
            </a:prstGeom>
            <a:solidFill>
              <a:srgbClr val="F9D1B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7F3D040-6419-462E-A790-42ED07450249}"/>
                </a:ext>
              </a:extLst>
            </p:cNvPr>
            <p:cNvSpPr/>
            <p:nvPr/>
          </p:nvSpPr>
          <p:spPr>
            <a:xfrm>
              <a:off x="3426290" y="2252243"/>
              <a:ext cx="216568" cy="216568"/>
            </a:xfrm>
            <a:prstGeom prst="ellipse">
              <a:avLst/>
            </a:prstGeom>
            <a:solidFill>
              <a:srgbClr val="F9D1B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9B45500E-79FE-4F83-AD2F-607BFBEE66E1}"/>
                </a:ext>
              </a:extLst>
            </p:cNvPr>
            <p:cNvSpPr/>
            <p:nvPr/>
          </p:nvSpPr>
          <p:spPr>
            <a:xfrm>
              <a:off x="782099" y="4134946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11DF97E1-03E6-4A0A-8E03-E407090875EE}"/>
                </a:ext>
              </a:extLst>
            </p:cNvPr>
            <p:cNvSpPr/>
            <p:nvPr/>
          </p:nvSpPr>
          <p:spPr>
            <a:xfrm>
              <a:off x="5105905" y="2478761"/>
              <a:ext cx="216568" cy="216568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A0B04AC0-4641-4A58-8D43-271D48F495B1}"/>
              </a:ext>
            </a:extLst>
          </p:cNvPr>
          <p:cNvSpPr txBox="1"/>
          <p:nvPr/>
        </p:nvSpPr>
        <p:spPr>
          <a:xfrm>
            <a:off x="0" y="0"/>
            <a:ext cx="5957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보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도넛을 한 입 먹게 됩니다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8C2C03-A314-4992-B5BE-5B14485CCDD7}"/>
              </a:ext>
            </a:extLst>
          </p:cNvPr>
          <p:cNvSpPr/>
          <p:nvPr/>
        </p:nvSpPr>
        <p:spPr>
          <a:xfrm>
            <a:off x="9720712" y="61555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https://pixabay.com/images/id-3113838/</a:t>
            </a:r>
          </a:p>
        </p:txBody>
      </p:sp>
      <p:pic>
        <p:nvPicPr>
          <p:cNvPr id="1026" name="Picture 2" descr="커피, 커피 컵, 종이컵, 마실 것, 한잔, 커피 콩, 에너지, 일회용, 카페, 에스 프레소">
            <a:extLst>
              <a:ext uri="{FF2B5EF4-FFF2-40B4-BE49-F238E27FC236}">
                <a16:creationId xmlns:a16="http://schemas.microsoft.com/office/drawing/2014/main" id="{FA07D1B1-300C-4AE5-94C9-1C6EDCB6C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187" y="626331"/>
            <a:ext cx="1698378" cy="23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021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ㅂ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202694A-2C5B-4D70-A730-B034885F7B9F}"/>
              </a:ext>
            </a:extLst>
          </p:cNvPr>
          <p:cNvGrpSpPr/>
          <p:nvPr/>
        </p:nvGrpSpPr>
        <p:grpSpPr>
          <a:xfrm>
            <a:off x="1175084" y="107892"/>
            <a:ext cx="10768864" cy="557822"/>
            <a:chOff x="1175084" y="107892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3C4609-17DD-4970-AA87-897D1A63C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07892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07BFA3-8A49-4C35-8FB2-A0BAC2D0A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0472" y="272270"/>
              <a:ext cx="611338" cy="341317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839543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부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154973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ㅂ</a:t>
            </a:r>
            <a:r>
              <a:rPr lang="en-US" altLang="ko-KR" sz="2800" b="1" dirty="0"/>
              <a:t>(m)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ㅂ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895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부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25601" y="1097909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59660" y="1097909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90469" y="2264287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DBE3A8-DA59-406D-9B90-6886A619DE40}"/>
              </a:ext>
            </a:extLst>
          </p:cNvPr>
          <p:cNvGrpSpPr/>
          <p:nvPr/>
        </p:nvGrpSpPr>
        <p:grpSpPr>
          <a:xfrm>
            <a:off x="4297148" y="1445339"/>
            <a:ext cx="3260216" cy="3260217"/>
            <a:chOff x="4224689" y="1466182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24689" y="1466182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B141B001-963D-400E-88B1-A5FB1D50E992}"/>
                </a:ext>
              </a:extLst>
            </p:cNvPr>
            <p:cNvSpPr/>
            <p:nvPr/>
          </p:nvSpPr>
          <p:spPr>
            <a:xfrm>
              <a:off x="4986761" y="2229503"/>
              <a:ext cx="1736013" cy="1733570"/>
            </a:xfrm>
            <a:custGeom>
              <a:avLst/>
              <a:gdLst>
                <a:gd name="connsiteX0" fmla="*/ 867839 w 1736013"/>
                <a:gd name="connsiteY0" fmla="*/ -86 h 1733570"/>
                <a:gd name="connsiteX1" fmla="*/ -168 w 1736013"/>
                <a:gd name="connsiteY1" fmla="*/ 866548 h 1733570"/>
                <a:gd name="connsiteX2" fmla="*/ 867839 w 1736013"/>
                <a:gd name="connsiteY2" fmla="*/ 1733421 h 1733570"/>
                <a:gd name="connsiteX3" fmla="*/ 1735845 w 1736013"/>
                <a:gd name="connsiteY3" fmla="*/ 866786 h 1733570"/>
                <a:gd name="connsiteX4" fmla="*/ 1735845 w 1736013"/>
                <a:gd name="connsiteY4" fmla="*/ 866484 h 1733570"/>
                <a:gd name="connsiteX5" fmla="*/ 867839 w 1736013"/>
                <a:gd name="connsiteY5" fmla="*/ -150 h 1733570"/>
                <a:gd name="connsiteX6" fmla="*/ 867839 w 1736013"/>
                <a:gd name="connsiteY6" fmla="*/ 196176 h 1733570"/>
                <a:gd name="connsiteX7" fmla="*/ 1540480 w 1736013"/>
                <a:gd name="connsiteY7" fmla="*/ 866818 h 1733570"/>
                <a:gd name="connsiteX8" fmla="*/ 867839 w 1736013"/>
                <a:gd name="connsiteY8" fmla="*/ 1537158 h 1733570"/>
                <a:gd name="connsiteX9" fmla="*/ 195198 w 1736013"/>
                <a:gd name="connsiteY9" fmla="*/ 866516 h 1733570"/>
                <a:gd name="connsiteX10" fmla="*/ 867839 w 1736013"/>
                <a:gd name="connsiteY10" fmla="*/ 196176 h 173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013" h="1733570">
                  <a:moveTo>
                    <a:pt x="867839" y="-86"/>
                  </a:moveTo>
                  <a:cubicBezTo>
                    <a:pt x="388721" y="-86"/>
                    <a:pt x="-168" y="388140"/>
                    <a:pt x="-168" y="866548"/>
                  </a:cubicBezTo>
                  <a:cubicBezTo>
                    <a:pt x="-168" y="1344956"/>
                    <a:pt x="388681" y="1733421"/>
                    <a:pt x="867839" y="1733421"/>
                  </a:cubicBezTo>
                  <a:cubicBezTo>
                    <a:pt x="1346996" y="1733421"/>
                    <a:pt x="1735845" y="1345194"/>
                    <a:pt x="1735845" y="866786"/>
                  </a:cubicBezTo>
                  <a:lnTo>
                    <a:pt x="1735845" y="866484"/>
                  </a:lnTo>
                  <a:cubicBezTo>
                    <a:pt x="1735845" y="388108"/>
                    <a:pt x="1346996" y="-150"/>
                    <a:pt x="867839" y="-150"/>
                  </a:cubicBezTo>
                  <a:close/>
                  <a:moveTo>
                    <a:pt x="867839" y="196176"/>
                  </a:moveTo>
                  <a:cubicBezTo>
                    <a:pt x="1239141" y="196176"/>
                    <a:pt x="1540480" y="496624"/>
                    <a:pt x="1540480" y="866818"/>
                  </a:cubicBezTo>
                  <a:cubicBezTo>
                    <a:pt x="1540480" y="1237013"/>
                    <a:pt x="1239133" y="1537158"/>
                    <a:pt x="867839" y="1537158"/>
                  </a:cubicBezTo>
                  <a:cubicBezTo>
                    <a:pt x="496544" y="1537158"/>
                    <a:pt x="195198" y="1236710"/>
                    <a:pt x="195198" y="866516"/>
                  </a:cubicBezTo>
                  <a:cubicBezTo>
                    <a:pt x="195198" y="496322"/>
                    <a:pt x="496544" y="196176"/>
                    <a:pt x="867839" y="196176"/>
                  </a:cubicBezTo>
                  <a:close/>
                </a:path>
              </a:pathLst>
            </a:custGeom>
            <a:solidFill>
              <a:srgbClr val="696969">
                <a:alpha val="59000"/>
              </a:srgbClr>
            </a:solidFill>
            <a:ln w="7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ㅜ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712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83678" y="54078"/>
            <a:ext cx="2116667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부</a:t>
            </a: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부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부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부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BA497-9AB7-44DB-A38E-1377449A3E5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5C6C90F-96E5-4BDF-B802-751FB4BBC0BD}"/>
              </a:ext>
            </a:extLst>
          </p:cNvPr>
          <p:cNvSpPr/>
          <p:nvPr/>
        </p:nvSpPr>
        <p:spPr>
          <a:xfrm rot="18052224">
            <a:off x="832716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67BA32F-AF48-4377-BEA0-53EE2830894D}"/>
              </a:ext>
            </a:extLst>
          </p:cNvPr>
          <p:cNvSpPr/>
          <p:nvPr/>
        </p:nvSpPr>
        <p:spPr>
          <a:xfrm rot="18052224">
            <a:off x="1645554" y="1792839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FBAF300E-48A0-4536-80B5-4EBCA024E759}"/>
              </a:ext>
            </a:extLst>
          </p:cNvPr>
          <p:cNvSpPr/>
          <p:nvPr/>
        </p:nvSpPr>
        <p:spPr>
          <a:xfrm rot="18052224">
            <a:off x="2280860" y="2188732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E263E72A-C604-40D5-87E9-38A7E9605730}"/>
              </a:ext>
            </a:extLst>
          </p:cNvPr>
          <p:cNvSpPr/>
          <p:nvPr/>
        </p:nvSpPr>
        <p:spPr>
          <a:xfrm rot="18052224">
            <a:off x="329570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40FB86D-EEC7-4E2A-9A8D-84A67F012DF3}"/>
              </a:ext>
            </a:extLst>
          </p:cNvPr>
          <p:cNvSpPr/>
          <p:nvPr/>
        </p:nvSpPr>
        <p:spPr>
          <a:xfrm rot="18052224">
            <a:off x="2493688" y="2682155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B7BF6CC-2A67-4D38-8B33-923B4A805CDD}"/>
              </a:ext>
            </a:extLst>
          </p:cNvPr>
          <p:cNvSpPr/>
          <p:nvPr/>
        </p:nvSpPr>
        <p:spPr>
          <a:xfrm rot="18052224">
            <a:off x="-71394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FEAA243-FB12-459F-A5F6-566BBBE70263}"/>
              </a:ext>
            </a:extLst>
          </p:cNvPr>
          <p:cNvGrpSpPr/>
          <p:nvPr/>
        </p:nvGrpSpPr>
        <p:grpSpPr>
          <a:xfrm rot="16200000">
            <a:off x="69732" y="1806853"/>
            <a:ext cx="2887396" cy="2933046"/>
            <a:chOff x="4185210" y="1988998"/>
            <a:chExt cx="2882834" cy="2866528"/>
          </a:xfrm>
        </p:grpSpPr>
        <p:sp>
          <p:nvSpPr>
            <p:cNvPr id="121" name="Circle: Hollow 120">
              <a:extLst>
                <a:ext uri="{FF2B5EF4-FFF2-40B4-BE49-F238E27FC236}">
                  <a16:creationId xmlns:a16="http://schemas.microsoft.com/office/drawing/2014/main" id="{C4EECBE5-B8E3-45E6-901E-797AA0B4BAC2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B3C22DDE-BFFF-41C6-9633-E3FE2D5E97A7}"/>
                </a:ext>
              </a:extLst>
            </p:cNvPr>
            <p:cNvSpPr/>
            <p:nvPr/>
          </p:nvSpPr>
          <p:spPr>
            <a:xfrm>
              <a:off x="5360984" y="3163357"/>
              <a:ext cx="531284" cy="53128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3C59B726-DB36-459F-AC09-FE29FDC1C834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38292346-BC85-4952-B171-4863BD2F0690}"/>
                </a:ext>
              </a:extLst>
            </p:cNvPr>
            <p:cNvSpPr/>
            <p:nvPr/>
          </p:nvSpPr>
          <p:spPr>
            <a:xfrm>
              <a:off x="5499735" y="2210440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7599D0E0-0C16-46A5-BCF7-CBE4F2163337}"/>
              </a:ext>
            </a:extLst>
          </p:cNvPr>
          <p:cNvSpPr/>
          <p:nvPr/>
        </p:nvSpPr>
        <p:spPr>
          <a:xfrm rot="18052224">
            <a:off x="3878009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306A5DF-0551-47BB-BDCA-FD068AFC5B83}"/>
              </a:ext>
            </a:extLst>
          </p:cNvPr>
          <p:cNvSpPr/>
          <p:nvPr/>
        </p:nvSpPr>
        <p:spPr>
          <a:xfrm rot="18052224">
            <a:off x="4652537" y="1792840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11651B1-2BD6-478E-86B1-E71AB86076E1}"/>
              </a:ext>
            </a:extLst>
          </p:cNvPr>
          <p:cNvSpPr/>
          <p:nvPr/>
        </p:nvSpPr>
        <p:spPr>
          <a:xfrm rot="18052224">
            <a:off x="5287843" y="2188733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5344ED26-61FB-48D2-BD66-DBC8F0B84392}"/>
              </a:ext>
            </a:extLst>
          </p:cNvPr>
          <p:cNvSpPr/>
          <p:nvPr/>
        </p:nvSpPr>
        <p:spPr>
          <a:xfrm rot="18052224">
            <a:off x="3374863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7E463640-A4DC-4839-B2B3-55FF75F8168C}"/>
              </a:ext>
            </a:extLst>
          </p:cNvPr>
          <p:cNvSpPr/>
          <p:nvPr/>
        </p:nvSpPr>
        <p:spPr>
          <a:xfrm rot="18052224">
            <a:off x="5500671" y="2682156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69A28EE-313B-4FF0-B216-1A815CAB1206}"/>
              </a:ext>
            </a:extLst>
          </p:cNvPr>
          <p:cNvSpPr/>
          <p:nvPr/>
        </p:nvSpPr>
        <p:spPr>
          <a:xfrm rot="18052224">
            <a:off x="2973899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142E04B-C89D-4886-8DC4-7B38AE7F7B13}"/>
              </a:ext>
            </a:extLst>
          </p:cNvPr>
          <p:cNvGrpSpPr/>
          <p:nvPr/>
        </p:nvGrpSpPr>
        <p:grpSpPr>
          <a:xfrm rot="16200000">
            <a:off x="3076715" y="1806854"/>
            <a:ext cx="2887396" cy="2933046"/>
            <a:chOff x="4185210" y="1988998"/>
            <a:chExt cx="2882834" cy="2866528"/>
          </a:xfrm>
        </p:grpSpPr>
        <p:sp>
          <p:nvSpPr>
            <p:cNvPr id="70" name="Circle: Hollow 69">
              <a:extLst>
                <a:ext uri="{FF2B5EF4-FFF2-40B4-BE49-F238E27FC236}">
                  <a16:creationId xmlns:a16="http://schemas.microsoft.com/office/drawing/2014/main" id="{2411831C-FC13-4344-A258-99B997BAD456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58357BB-0C83-4F90-8448-12D91378CDFF}"/>
                </a:ext>
              </a:extLst>
            </p:cNvPr>
            <p:cNvSpPr/>
            <p:nvPr/>
          </p:nvSpPr>
          <p:spPr>
            <a:xfrm>
              <a:off x="5360984" y="3163358"/>
              <a:ext cx="531284" cy="531284"/>
            </a:xfrm>
            <a:prstGeom prst="ellipse">
              <a:avLst/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EED7349-FB1E-4528-8C0B-F101BF2E10F5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C8C06635-22AF-45C7-985A-3B0FCD1103B4}"/>
                </a:ext>
              </a:extLst>
            </p:cNvPr>
            <p:cNvSpPr/>
            <p:nvPr/>
          </p:nvSpPr>
          <p:spPr>
            <a:xfrm>
              <a:off x="5499735" y="2210441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B426700-BF57-4A46-A5F0-0F1D61860ABD}"/>
              </a:ext>
            </a:extLst>
          </p:cNvPr>
          <p:cNvSpPr/>
          <p:nvPr/>
        </p:nvSpPr>
        <p:spPr>
          <a:xfrm rot="18052224">
            <a:off x="6831574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D85A92A-64E8-4602-BBA9-C760C0FE5088}"/>
              </a:ext>
            </a:extLst>
          </p:cNvPr>
          <p:cNvSpPr/>
          <p:nvPr/>
        </p:nvSpPr>
        <p:spPr>
          <a:xfrm rot="18052224">
            <a:off x="7644412" y="1792839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F01DB47D-4695-4C77-921B-A82E64EF4360}"/>
              </a:ext>
            </a:extLst>
          </p:cNvPr>
          <p:cNvSpPr/>
          <p:nvPr/>
        </p:nvSpPr>
        <p:spPr>
          <a:xfrm rot="18052224">
            <a:off x="8279718" y="2188732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2433050-C059-47DD-95D1-95341A48DF95}"/>
              </a:ext>
            </a:extLst>
          </p:cNvPr>
          <p:cNvSpPr/>
          <p:nvPr/>
        </p:nvSpPr>
        <p:spPr>
          <a:xfrm rot="18052224">
            <a:off x="6328428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39416D49-446C-4352-AC4A-EFB1EB4F269E}"/>
              </a:ext>
            </a:extLst>
          </p:cNvPr>
          <p:cNvSpPr/>
          <p:nvPr/>
        </p:nvSpPr>
        <p:spPr>
          <a:xfrm rot="18052224">
            <a:off x="8492546" y="2682155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75D8E65-C14A-4F6E-85EB-EBB47A5D53E4}"/>
              </a:ext>
            </a:extLst>
          </p:cNvPr>
          <p:cNvSpPr/>
          <p:nvPr/>
        </p:nvSpPr>
        <p:spPr>
          <a:xfrm rot="18052224">
            <a:off x="5927464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ED6E756-932F-4491-9634-A9B9D2520F98}"/>
              </a:ext>
            </a:extLst>
          </p:cNvPr>
          <p:cNvGrpSpPr/>
          <p:nvPr/>
        </p:nvGrpSpPr>
        <p:grpSpPr>
          <a:xfrm rot="16200000">
            <a:off x="6068590" y="1806853"/>
            <a:ext cx="2887396" cy="2933046"/>
            <a:chOff x="4185210" y="1988998"/>
            <a:chExt cx="2882834" cy="2866528"/>
          </a:xfrm>
        </p:grpSpPr>
        <p:sp>
          <p:nvSpPr>
            <p:cNvPr id="81" name="Circle: Hollow 80">
              <a:extLst>
                <a:ext uri="{FF2B5EF4-FFF2-40B4-BE49-F238E27FC236}">
                  <a16:creationId xmlns:a16="http://schemas.microsoft.com/office/drawing/2014/main" id="{E6DDC0C9-7881-40A0-84EF-BE2015A9E156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57D6F1A2-6FFA-4935-A5E8-E93D2D871FEC}"/>
                </a:ext>
              </a:extLst>
            </p:cNvPr>
            <p:cNvSpPr/>
            <p:nvPr/>
          </p:nvSpPr>
          <p:spPr>
            <a:xfrm>
              <a:off x="5360984" y="3163357"/>
              <a:ext cx="531284" cy="53128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07630A5-A975-49E4-9706-076D1BFBC240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0E19921-45DE-427B-BEFC-3D9C238C2D48}"/>
                </a:ext>
              </a:extLst>
            </p:cNvPr>
            <p:cNvSpPr/>
            <p:nvPr/>
          </p:nvSpPr>
          <p:spPr>
            <a:xfrm>
              <a:off x="5499735" y="2210440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0047F76-BA94-44CD-843D-1A56CF72F594}"/>
              </a:ext>
            </a:extLst>
          </p:cNvPr>
          <p:cNvSpPr/>
          <p:nvPr/>
        </p:nvSpPr>
        <p:spPr>
          <a:xfrm rot="18052224">
            <a:off x="9855825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B5549B7-29AA-43CE-BB5D-CDF4FE826AA6}"/>
              </a:ext>
            </a:extLst>
          </p:cNvPr>
          <p:cNvSpPr/>
          <p:nvPr/>
        </p:nvSpPr>
        <p:spPr>
          <a:xfrm rot="18052224">
            <a:off x="10668663" y="1792839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422A37F8-903D-42A9-98CA-073AA7771893}"/>
              </a:ext>
            </a:extLst>
          </p:cNvPr>
          <p:cNvSpPr/>
          <p:nvPr/>
        </p:nvSpPr>
        <p:spPr>
          <a:xfrm rot="18052224">
            <a:off x="11303969" y="2188732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5B4F8F55-E4D0-4D59-8413-DEFC047B154A}"/>
              </a:ext>
            </a:extLst>
          </p:cNvPr>
          <p:cNvSpPr/>
          <p:nvPr/>
        </p:nvSpPr>
        <p:spPr>
          <a:xfrm rot="18052224">
            <a:off x="9352679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223104B-68FC-4A03-8A62-4818C2B6F360}"/>
              </a:ext>
            </a:extLst>
          </p:cNvPr>
          <p:cNvSpPr/>
          <p:nvPr/>
        </p:nvSpPr>
        <p:spPr>
          <a:xfrm rot="18052224">
            <a:off x="11516797" y="2682155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0073089-592D-4276-99AF-7A869632E0C4}"/>
              </a:ext>
            </a:extLst>
          </p:cNvPr>
          <p:cNvSpPr/>
          <p:nvPr/>
        </p:nvSpPr>
        <p:spPr>
          <a:xfrm rot="18052224">
            <a:off x="8951715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CE26898-CF58-417E-A36C-3B716503B718}"/>
              </a:ext>
            </a:extLst>
          </p:cNvPr>
          <p:cNvGrpSpPr/>
          <p:nvPr/>
        </p:nvGrpSpPr>
        <p:grpSpPr>
          <a:xfrm rot="16200000">
            <a:off x="9092841" y="1806853"/>
            <a:ext cx="2887396" cy="2933046"/>
            <a:chOff x="4185210" y="1988998"/>
            <a:chExt cx="2882834" cy="2866528"/>
          </a:xfrm>
        </p:grpSpPr>
        <p:sp>
          <p:nvSpPr>
            <p:cNvPr id="92" name="Circle: Hollow 91">
              <a:extLst>
                <a:ext uri="{FF2B5EF4-FFF2-40B4-BE49-F238E27FC236}">
                  <a16:creationId xmlns:a16="http://schemas.microsoft.com/office/drawing/2014/main" id="{38C07B4C-0D93-4E4A-9914-5E37DED0B169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E4AB12D8-1ACA-4B1F-BC0A-C2FD6C49A8BA}"/>
                </a:ext>
              </a:extLst>
            </p:cNvPr>
            <p:cNvSpPr/>
            <p:nvPr/>
          </p:nvSpPr>
          <p:spPr>
            <a:xfrm>
              <a:off x="5360984" y="3163357"/>
              <a:ext cx="531284" cy="53128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B9B91E03-3012-49E1-9F9C-0509898F1DBE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08338FBA-086F-48CC-BD9D-03539898F1CA}"/>
                </a:ext>
              </a:extLst>
            </p:cNvPr>
            <p:cNvSpPr/>
            <p:nvPr/>
          </p:nvSpPr>
          <p:spPr>
            <a:xfrm>
              <a:off x="5499735" y="2210440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75FD131-F97E-44C6-8732-CCB0CC97064D}"/>
              </a:ext>
            </a:extLst>
          </p:cNvPr>
          <p:cNvSpPr/>
          <p:nvPr/>
        </p:nvSpPr>
        <p:spPr>
          <a:xfrm>
            <a:off x="779518" y="4346196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누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D25E5C72-EA1C-4853-9F48-2BAC1502F201}"/>
              </a:ext>
            </a:extLst>
          </p:cNvPr>
          <p:cNvSpPr/>
          <p:nvPr/>
        </p:nvSpPr>
        <p:spPr>
          <a:xfrm>
            <a:off x="3771849" y="4300327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rgbClr val="FF99FF"/>
                </a:solidFill>
              </a:rPr>
              <a:t>부</a:t>
            </a:r>
            <a:endParaRPr lang="en-US" b="1" dirty="0">
              <a:solidFill>
                <a:srgbClr val="FF99FF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580CA25-1E07-42D5-9AD3-6CAAC2478DAF}"/>
              </a:ext>
            </a:extLst>
          </p:cNvPr>
          <p:cNvSpPr/>
          <p:nvPr/>
        </p:nvSpPr>
        <p:spPr>
          <a:xfrm>
            <a:off x="6773404" y="4300327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rgbClr val="FFC000"/>
                </a:solidFill>
              </a:rPr>
              <a:t>무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B18C096-0D62-4C47-8CCD-C03018B04B42}"/>
              </a:ext>
            </a:extLst>
          </p:cNvPr>
          <p:cNvSpPr/>
          <p:nvPr/>
        </p:nvSpPr>
        <p:spPr>
          <a:xfrm>
            <a:off x="9790762" y="4300327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루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14F930-3939-4181-8F60-FED423FCCEDE}"/>
              </a:ext>
            </a:extLst>
          </p:cNvPr>
          <p:cNvSpPr txBox="1"/>
          <p:nvPr/>
        </p:nvSpPr>
        <p:spPr>
          <a:xfrm>
            <a:off x="91848" y="49552"/>
            <a:ext cx="513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부</a:t>
            </a:r>
            <a:r>
              <a:rPr lang="en-US" altLang="ko-KR" dirty="0"/>
              <a:t>“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61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2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2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" dur="1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3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9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9" presetClass="emph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300000">
                                      <p:cBhvr>
                                        <p:cTn id="65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9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92" dur="1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animClr clrSpc="rgb" dir="cw">
                                      <p:cBhvr>
                                        <p:cTn id="100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1" grpId="0" animBg="1"/>
      <p:bldP spid="56" grpId="0" animBg="1"/>
      <p:bldP spid="59" grpId="0" animBg="1"/>
      <p:bldP spid="60" grpId="0" animBg="1"/>
      <p:bldP spid="62" grpId="0" animBg="1"/>
      <p:bldP spid="66" grpId="0" animBg="1"/>
      <p:bldP spid="67" grpId="0" animBg="1"/>
      <p:bldP spid="68" grpId="0" animBg="1"/>
      <p:bldP spid="74" grpId="0" animBg="1"/>
      <p:bldP spid="75" grpId="0" animBg="1"/>
      <p:bldP spid="76" grpId="0" animBg="1"/>
      <p:bldP spid="77" grpId="0" animBg="1"/>
      <p:bldP spid="79" grpId="0" animBg="1"/>
      <p:bldP spid="88" grpId="0" animBg="1"/>
      <p:bldP spid="90" grpId="0" animBg="1"/>
      <p:bldP spid="2" grpId="0"/>
      <p:bldP spid="2" grpId="1"/>
      <p:bldP spid="99" grpId="0"/>
      <p:bldP spid="99" grpId="1"/>
      <p:bldP spid="100" grpId="0"/>
      <p:bldP spid="100" grpId="1"/>
      <p:bldP spid="101" grpId="0"/>
      <p:bldP spid="101" grpId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부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table, food, plate, piece&#10;&#10;Description automatically generated">
            <a:extLst>
              <a:ext uri="{FF2B5EF4-FFF2-40B4-BE49-F238E27FC236}">
                <a16:creationId xmlns:a16="http://schemas.microsoft.com/office/drawing/2014/main" id="{CA3BD753-3CF0-4B55-BA49-26F9E9C83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178" y="838200"/>
            <a:ext cx="3201643" cy="226739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E9C7B24E-1447-47DE-81C1-6D31ADC2EBC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64833165"/>
                  </p:ext>
                </p:extLst>
              </p:nvPr>
            </p:nvGraphicFramePr>
            <p:xfrm>
              <a:off x="342669" y="325840"/>
              <a:ext cx="3048000" cy="1714500"/>
            </p:xfrm>
            <a:graphic>
              <a:graphicData uri="http://schemas.microsoft.com/office/powerpoint/2016/slidezoom">
                <pslz:sldZm>
                  <pslz:sldZmObj sldId="733" cId="266605078">
                    <pslz:zmPr id="{CF20448D-EE30-4720-BE31-BDB4269906FD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9C7B24E-1447-47DE-81C1-6D31ADC2EB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2669" y="32584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4566386" y="4251158"/>
            <a:ext cx="1709286" cy="1446998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A269273D-F7FF-4C45-8FE3-2123618989E0}"/>
              </a:ext>
            </a:extLst>
          </p:cNvPr>
          <p:cNvSpPr/>
          <p:nvPr/>
        </p:nvSpPr>
        <p:spPr>
          <a:xfrm>
            <a:off x="6713911" y="4251158"/>
            <a:ext cx="1709286" cy="1446998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더</a:t>
            </a: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68B3B913-7F2C-408B-BC22-20B7BA6093F4}"/>
              </a:ext>
            </a:extLst>
          </p:cNvPr>
          <p:cNvSpPr/>
          <p:nvPr/>
        </p:nvSpPr>
        <p:spPr>
          <a:xfrm>
            <a:off x="8861436" y="4251158"/>
            <a:ext cx="1709286" cy="1446998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지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795454-1DBF-42F3-8B20-D27D5AEDD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696417"/>
            <a:ext cx="2400012" cy="2001739"/>
          </a:xfrm>
          <a:prstGeom prst="rect">
            <a:avLst/>
          </a:prstGeom>
        </p:spPr>
      </p:pic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552B3F00-3D97-4B48-89AF-1F5273E9EA21}"/>
              </a:ext>
            </a:extLst>
          </p:cNvPr>
          <p:cNvSpPr/>
          <p:nvPr/>
        </p:nvSpPr>
        <p:spPr>
          <a:xfrm>
            <a:off x="4566386" y="2364291"/>
            <a:ext cx="1709286" cy="1446998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7875CC3C-258C-4489-8FAE-23C984A96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84" y="477424"/>
            <a:ext cx="2458490" cy="14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5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7D98BF-537B-4C19-A160-8A770058E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274" y="0"/>
            <a:ext cx="452745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943A330D-A13B-435A-B695-BAD64CBE73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52810924"/>
                  </p:ext>
                </p:extLst>
              </p:nvPr>
            </p:nvGraphicFramePr>
            <p:xfrm>
              <a:off x="8751862" y="4156001"/>
              <a:ext cx="3048000" cy="1714500"/>
            </p:xfrm>
            <a:graphic>
              <a:graphicData uri="http://schemas.microsoft.com/office/powerpoint/2016/slidezoom">
                <pslz:sldZm>
                  <pslz:sldZmObj sldId="726" cId="3295666829">
                    <pslz:zmPr id="{0453A4BC-296B-47D1-BBE2-E961D00B5A10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943A330D-A13B-435A-B695-BAD64CBE73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51862" y="415600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953EF002-0900-4558-A73A-20E620D40F14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1BB9A29-CECB-4858-9BC7-7BC95B511E60}"/>
              </a:ext>
            </a:extLst>
          </p:cNvPr>
          <p:cNvSpPr/>
          <p:nvPr/>
        </p:nvSpPr>
        <p:spPr>
          <a:xfrm>
            <a:off x="469829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A9814E02-C6FA-4874-8FDE-78DE8C0EF022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5" name="Speech Bubble: Rectangle with Corners Rounded 34">
            <a:extLst>
              <a:ext uri="{FF2B5EF4-FFF2-40B4-BE49-F238E27FC236}">
                <a16:creationId xmlns:a16="http://schemas.microsoft.com/office/drawing/2014/main" id="{88FB8EA3-F232-4D01-9F49-FAFD02FCC78A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4875388-46B5-43B8-B592-987C1F0FB924}"/>
              </a:ext>
            </a:extLst>
          </p:cNvPr>
          <p:cNvSpPr/>
          <p:nvPr/>
        </p:nvSpPr>
        <p:spPr>
          <a:xfrm>
            <a:off x="414822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01AD22-F1CD-4667-B290-2C8B9974EDFA}"/>
              </a:ext>
            </a:extLst>
          </p:cNvPr>
          <p:cNvSpPr/>
          <p:nvPr/>
        </p:nvSpPr>
        <p:spPr>
          <a:xfrm>
            <a:off x="4247882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E679EF3-A13B-489E-8800-1A040FE00176}"/>
              </a:ext>
            </a:extLst>
          </p:cNvPr>
          <p:cNvSpPr/>
          <p:nvPr/>
        </p:nvSpPr>
        <p:spPr>
          <a:xfrm>
            <a:off x="5118787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4D8C4BD-76DE-4A81-A48B-FEA1DC12025B}"/>
              </a:ext>
            </a:extLst>
          </p:cNvPr>
          <p:cNvSpPr/>
          <p:nvPr/>
        </p:nvSpPr>
        <p:spPr>
          <a:xfrm>
            <a:off x="6164019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EF015CA-52E3-4A18-B2FA-44D0EDF0F91F}"/>
              </a:ext>
            </a:extLst>
          </p:cNvPr>
          <p:cNvSpPr/>
          <p:nvPr/>
        </p:nvSpPr>
        <p:spPr>
          <a:xfrm>
            <a:off x="7176513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364252A-C70A-416E-BC72-25A9EA1D4736}"/>
              </a:ext>
            </a:extLst>
          </p:cNvPr>
          <p:cNvSpPr/>
          <p:nvPr/>
        </p:nvSpPr>
        <p:spPr>
          <a:xfrm>
            <a:off x="6460020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부</a:t>
            </a:r>
            <a:endParaRPr lang="en-US" sz="54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0C6736E-E7AB-4413-97C9-66BB26FF786A}"/>
              </a:ext>
            </a:extLst>
          </p:cNvPr>
          <p:cNvSpPr/>
          <p:nvPr/>
        </p:nvSpPr>
        <p:spPr>
          <a:xfrm>
            <a:off x="4631940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2330C93-EEE7-4B64-A847-489A6A80A221}"/>
              </a:ext>
            </a:extLst>
          </p:cNvPr>
          <p:cNvSpPr/>
          <p:nvPr/>
        </p:nvSpPr>
        <p:spPr>
          <a:xfrm>
            <a:off x="5024077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B024185-6E73-404E-B0B8-134B1CCAFCD3}"/>
              </a:ext>
            </a:extLst>
          </p:cNvPr>
          <p:cNvSpPr/>
          <p:nvPr/>
        </p:nvSpPr>
        <p:spPr>
          <a:xfrm>
            <a:off x="6713295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EA45B12-2C81-4A64-A58E-B3BE827057E7}"/>
              </a:ext>
            </a:extLst>
          </p:cNvPr>
          <p:cNvSpPr/>
          <p:nvPr/>
        </p:nvSpPr>
        <p:spPr>
          <a:xfrm>
            <a:off x="7223072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2" grpId="0" animBg="1"/>
      <p:bldP spid="43" grpId="0" animBg="1"/>
      <p:bldP spid="47" grpId="0" animBg="1"/>
      <p:bldP spid="4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391C8C-16DC-481C-A08A-324C3CE99B9C}"/>
              </a:ext>
            </a:extLst>
          </p:cNvPr>
          <p:cNvGrpSpPr/>
          <p:nvPr/>
        </p:nvGrpSpPr>
        <p:grpSpPr>
          <a:xfrm>
            <a:off x="6477000" y="401054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A2BE73-FEF2-44F6-8223-1667DC700503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D69210-582E-4B9E-B543-EDDE0497F0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9" name="Title 18">
            <a:extLst>
              <a:ext uri="{FF2B5EF4-FFF2-40B4-BE49-F238E27FC236}">
                <a16:creationId xmlns:a16="http://schemas.microsoft.com/office/drawing/2014/main" id="{4D38DB22-C8C2-433E-A70A-D74075E787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1024489"/>
            <a:ext cx="4760914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78F1D"/>
                </a:highlight>
              </a:rPr>
              <a:t>vowel 2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49361CD3-A0F6-4900-AF9C-49029DE5C13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CCE282-9ED9-4248-A215-2E00502F8884}"/>
              </a:ext>
            </a:extLst>
          </p:cNvPr>
          <p:cNvSpPr txBox="1"/>
          <p:nvPr/>
        </p:nvSpPr>
        <p:spPr>
          <a:xfrm>
            <a:off x="2331867" y="1065321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ㅈ</a:t>
            </a:r>
            <a:endParaRPr lang="en-US" sz="16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B5391D-70EC-48AF-8917-CD64CE3C0E61}"/>
              </a:ext>
            </a:extLst>
          </p:cNvPr>
          <p:cNvSpPr txBox="1"/>
          <p:nvPr/>
        </p:nvSpPr>
        <p:spPr>
          <a:xfrm>
            <a:off x="2394012" y="3533314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ㅎ</a:t>
            </a:r>
            <a:endParaRPr lang="en-US" sz="16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3AF023-9BD6-47FF-A417-81D5A3774B29}"/>
              </a:ext>
            </a:extLst>
          </p:cNvPr>
          <p:cNvSpPr txBox="1"/>
          <p:nvPr/>
        </p:nvSpPr>
        <p:spPr>
          <a:xfrm>
            <a:off x="2438401" y="2192786"/>
            <a:ext cx="1491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0" dirty="0"/>
              <a:t>ㅗ</a:t>
            </a:r>
            <a:endParaRPr lang="en-US" sz="15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B3201A-B175-4524-870A-7F17EAC910A1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329566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75E-6 1.85185E-6 L 0.3905 0.13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4.07407E-6 L 0.39049 0.14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71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1.85185E-6 L 0.3862 0.082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10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ㅂ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9B1AB09-4A89-441A-90BB-9BFEF3EA5DBF}"/>
              </a:ext>
            </a:extLst>
          </p:cNvPr>
          <p:cNvGrpSpPr/>
          <p:nvPr/>
        </p:nvGrpSpPr>
        <p:grpSpPr>
          <a:xfrm>
            <a:off x="1175084" y="216482"/>
            <a:ext cx="10768864" cy="557822"/>
            <a:chOff x="1175084" y="216482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D0751A1-5526-48D4-A043-4C1A9884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216482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3FF6311-3FAB-43D2-912D-B774BA588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0471" y="350953"/>
              <a:ext cx="611338" cy="368613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201066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비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048111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ㅂ</a:t>
            </a:r>
            <a:r>
              <a:rPr lang="en-US" altLang="ko-KR" sz="2800" b="1" dirty="0"/>
              <a:t>(m)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44422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772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ㅂ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421610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비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3937774" y="1124866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47695" y="1121325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6E3EF3-AED4-4BBD-A75F-A495296207D6}"/>
              </a:ext>
            </a:extLst>
          </p:cNvPr>
          <p:cNvGrpSpPr/>
          <p:nvPr/>
        </p:nvGrpSpPr>
        <p:grpSpPr>
          <a:xfrm>
            <a:off x="4224659" y="1458216"/>
            <a:ext cx="3260216" cy="3260217"/>
            <a:chOff x="4224689" y="1466182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24689" y="1466182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F75C6351-506D-4CD4-A88C-AFCA7A95C334}"/>
                </a:ext>
              </a:extLst>
            </p:cNvPr>
            <p:cNvSpPr/>
            <p:nvPr/>
          </p:nvSpPr>
          <p:spPr>
            <a:xfrm>
              <a:off x="5008168" y="2248470"/>
              <a:ext cx="1693068" cy="1695745"/>
            </a:xfrm>
            <a:custGeom>
              <a:avLst/>
              <a:gdLst>
                <a:gd name="connsiteX0" fmla="*/ 846354 w 1693068"/>
                <a:gd name="connsiteY0" fmla="*/ -174 h 1695745"/>
                <a:gd name="connsiteX1" fmla="*/ -181 w 1693068"/>
                <a:gd name="connsiteY1" fmla="*/ 847551 h 1695745"/>
                <a:gd name="connsiteX2" fmla="*/ 846354 w 1693068"/>
                <a:gd name="connsiteY2" fmla="*/ 1695571 h 1695745"/>
                <a:gd name="connsiteX3" fmla="*/ 1692888 w 1693068"/>
                <a:gd name="connsiteY3" fmla="*/ 847846 h 1695745"/>
                <a:gd name="connsiteX4" fmla="*/ 1692888 w 1693068"/>
                <a:gd name="connsiteY4" fmla="*/ 847551 h 1695745"/>
                <a:gd name="connsiteX5" fmla="*/ 846354 w 1693068"/>
                <a:gd name="connsiteY5" fmla="*/ -174 h 1695745"/>
                <a:gd name="connsiteX6" fmla="*/ 846354 w 1693068"/>
                <a:gd name="connsiteY6" fmla="*/ 191812 h 1695745"/>
                <a:gd name="connsiteX7" fmla="*/ 1502388 w 1693068"/>
                <a:gd name="connsiteY7" fmla="*/ 847846 h 1695745"/>
                <a:gd name="connsiteX8" fmla="*/ 846354 w 1693068"/>
                <a:gd name="connsiteY8" fmla="*/ 1503585 h 1695745"/>
                <a:gd name="connsiteX9" fmla="*/ 190319 w 1693068"/>
                <a:gd name="connsiteY9" fmla="*/ 847551 h 1695745"/>
                <a:gd name="connsiteX10" fmla="*/ 846354 w 1693068"/>
                <a:gd name="connsiteY10" fmla="*/ 191812 h 169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3068" h="1695745">
                  <a:moveTo>
                    <a:pt x="846354" y="-174"/>
                  </a:moveTo>
                  <a:cubicBezTo>
                    <a:pt x="379067" y="-174"/>
                    <a:pt x="-181" y="379587"/>
                    <a:pt x="-181" y="847551"/>
                  </a:cubicBezTo>
                  <a:cubicBezTo>
                    <a:pt x="-181" y="1315514"/>
                    <a:pt x="379067" y="1695571"/>
                    <a:pt x="846354" y="1695571"/>
                  </a:cubicBezTo>
                  <a:cubicBezTo>
                    <a:pt x="1313641" y="1695571"/>
                    <a:pt x="1692888" y="1315809"/>
                    <a:pt x="1692888" y="847846"/>
                  </a:cubicBezTo>
                  <a:lnTo>
                    <a:pt x="1692888" y="847551"/>
                  </a:lnTo>
                  <a:cubicBezTo>
                    <a:pt x="1692888" y="379587"/>
                    <a:pt x="1313641" y="-174"/>
                    <a:pt x="846354" y="-174"/>
                  </a:cubicBezTo>
                  <a:close/>
                  <a:moveTo>
                    <a:pt x="846354" y="191812"/>
                  </a:moveTo>
                  <a:cubicBezTo>
                    <a:pt x="1208485" y="191812"/>
                    <a:pt x="1502388" y="485715"/>
                    <a:pt x="1502388" y="847846"/>
                  </a:cubicBezTo>
                  <a:cubicBezTo>
                    <a:pt x="1502388" y="1209977"/>
                    <a:pt x="1208485" y="1503585"/>
                    <a:pt x="846354" y="1503585"/>
                  </a:cubicBezTo>
                  <a:cubicBezTo>
                    <a:pt x="484223" y="1503585"/>
                    <a:pt x="190319" y="1209682"/>
                    <a:pt x="190319" y="847551"/>
                  </a:cubicBezTo>
                  <a:cubicBezTo>
                    <a:pt x="190319" y="485420"/>
                    <a:pt x="484223" y="191812"/>
                    <a:pt x="846354" y="191812"/>
                  </a:cubicBezTo>
                  <a:close/>
                </a:path>
              </a:pathLst>
            </a:custGeom>
            <a:solidFill>
              <a:srgbClr val="C0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ㅣ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08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278606" y="2647950"/>
            <a:ext cx="180072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비</a:t>
            </a:r>
          </a:p>
        </p:txBody>
      </p:sp>
      <p:sp>
        <p:nvSpPr>
          <p:cNvPr id="3" name="타원 2"/>
          <p:cNvSpPr/>
          <p:nvPr/>
        </p:nvSpPr>
        <p:spPr>
          <a:xfrm>
            <a:off x="7810376" y="2294093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비</a:t>
            </a:r>
          </a:p>
        </p:txBody>
      </p:sp>
      <p:sp>
        <p:nvSpPr>
          <p:cNvPr id="4" name="타원 3"/>
          <p:cNvSpPr/>
          <p:nvPr/>
        </p:nvSpPr>
        <p:spPr>
          <a:xfrm>
            <a:off x="446634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비</a:t>
            </a:r>
          </a:p>
        </p:txBody>
      </p:sp>
      <p:sp>
        <p:nvSpPr>
          <p:cNvPr id="5" name="타원 4"/>
          <p:cNvSpPr/>
          <p:nvPr/>
        </p:nvSpPr>
        <p:spPr>
          <a:xfrm>
            <a:off x="112668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C87D61CC-B850-4483-ACE0-7C7210DF7A7D}"/>
              </a:ext>
            </a:extLst>
          </p:cNvPr>
          <p:cNvGrpSpPr/>
          <p:nvPr/>
        </p:nvGrpSpPr>
        <p:grpSpPr>
          <a:xfrm>
            <a:off x="5946218" y="2288675"/>
            <a:ext cx="5061908" cy="1387857"/>
            <a:chOff x="5983600" y="2366962"/>
            <a:chExt cx="3971605" cy="1129369"/>
          </a:xfrm>
        </p:grpSpPr>
        <p:sp>
          <p:nvSpPr>
            <p:cNvPr id="11" name="Flowchart: Off-page Connector 10">
              <a:extLst>
                <a:ext uri="{FF2B5EF4-FFF2-40B4-BE49-F238E27FC236}">
                  <a16:creationId xmlns:a16="http://schemas.microsoft.com/office/drawing/2014/main" id="{D62B3BD5-3924-459A-A73F-55C2633265EE}"/>
                </a:ext>
              </a:extLst>
            </p:cNvPr>
            <p:cNvSpPr/>
            <p:nvPr/>
          </p:nvSpPr>
          <p:spPr>
            <a:xfrm rot="5400000" flipH="1">
              <a:off x="7422733" y="927829"/>
              <a:ext cx="1082235" cy="3960502"/>
            </a:xfrm>
            <a:prstGeom prst="flowChartOffpageConnector">
              <a:avLst/>
            </a:prstGeom>
            <a:gradFill>
              <a:gsLst>
                <a:gs pos="0">
                  <a:srgbClr val="00B050"/>
                </a:gs>
                <a:gs pos="100000">
                  <a:schemeClr val="accent6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87EC07-B5D5-4F1D-AFB7-A57688B3A3BF}"/>
                </a:ext>
              </a:extLst>
            </p:cNvPr>
            <p:cNvSpPr txBox="1"/>
            <p:nvPr/>
          </p:nvSpPr>
          <p:spPr>
            <a:xfrm>
              <a:off x="9022390" y="2480668"/>
              <a:ext cx="9328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리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EE121F9-D69B-4061-9D96-5261A7540D8A}"/>
              </a:ext>
            </a:extLst>
          </p:cNvPr>
          <p:cNvSpPr/>
          <p:nvPr/>
        </p:nvSpPr>
        <p:spPr>
          <a:xfrm>
            <a:off x="5876925" y="2699303"/>
            <a:ext cx="1318892" cy="2215598"/>
          </a:xfrm>
          <a:prstGeom prst="rtTriangle">
            <a:avLst/>
          </a:prstGeom>
          <a:gradFill flip="none" rotWithShape="1">
            <a:gsLst>
              <a:gs pos="23894">
                <a:schemeClr val="bg1"/>
              </a:gs>
              <a:gs pos="4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9D7D03E2-565F-4142-9185-3E46AD14632D}"/>
              </a:ext>
            </a:extLst>
          </p:cNvPr>
          <p:cNvSpPr/>
          <p:nvPr/>
        </p:nvSpPr>
        <p:spPr>
          <a:xfrm>
            <a:off x="4752976" y="589516"/>
            <a:ext cx="1318892" cy="2215598"/>
          </a:xfrm>
          <a:prstGeom prst="rtTriangle">
            <a:avLst/>
          </a:prstGeom>
          <a:gradFill flip="none" rotWithShape="1">
            <a:gsLst>
              <a:gs pos="23894">
                <a:schemeClr val="bg1"/>
              </a:gs>
              <a:gs pos="4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0C7F977B-705C-4234-91F4-DAED0B6BF931}"/>
              </a:ext>
            </a:extLst>
          </p:cNvPr>
          <p:cNvSpPr/>
          <p:nvPr/>
        </p:nvSpPr>
        <p:spPr>
          <a:xfrm>
            <a:off x="3846815" y="1802032"/>
            <a:ext cx="1295400" cy="2476500"/>
          </a:xfrm>
          <a:prstGeom prst="rtTriangle">
            <a:avLst/>
          </a:prstGeom>
          <a:gradFill flip="none" rotWithShape="1">
            <a:gsLst>
              <a:gs pos="2000">
                <a:schemeClr val="bg1"/>
              </a:gs>
              <a:gs pos="2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A6D40ADE-0FA2-4A75-A7B2-15813CE1EF6F}"/>
              </a:ext>
            </a:extLst>
          </p:cNvPr>
          <p:cNvSpPr/>
          <p:nvPr/>
        </p:nvSpPr>
        <p:spPr>
          <a:xfrm>
            <a:off x="4395159" y="3566188"/>
            <a:ext cx="1318892" cy="221559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2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1283E15C-A2FE-48FB-8F54-C1BF740CB880}"/>
              </a:ext>
            </a:extLst>
          </p:cNvPr>
          <p:cNvSpPr/>
          <p:nvPr/>
        </p:nvSpPr>
        <p:spPr>
          <a:xfrm>
            <a:off x="5400676" y="4809090"/>
            <a:ext cx="1318892" cy="221559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4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35B05D10-ECDC-4617-833A-112A9DDCF3DF}"/>
              </a:ext>
            </a:extLst>
          </p:cNvPr>
          <p:cNvSpPr/>
          <p:nvPr/>
        </p:nvSpPr>
        <p:spPr>
          <a:xfrm>
            <a:off x="7555322" y="5549208"/>
            <a:ext cx="1318892" cy="221559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35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B94F932-5E55-46F8-9532-41050395E9DD}"/>
              </a:ext>
            </a:extLst>
          </p:cNvPr>
          <p:cNvGrpSpPr/>
          <p:nvPr/>
        </p:nvGrpSpPr>
        <p:grpSpPr>
          <a:xfrm>
            <a:off x="4844238" y="200993"/>
            <a:ext cx="5047757" cy="1299630"/>
            <a:chOff x="4859651" y="257175"/>
            <a:chExt cx="3784272" cy="1106645"/>
          </a:xfrm>
        </p:grpSpPr>
        <p:sp>
          <p:nvSpPr>
            <p:cNvPr id="4" name="Flowchart: Off-page Connector 3">
              <a:extLst>
                <a:ext uri="{FF2B5EF4-FFF2-40B4-BE49-F238E27FC236}">
                  <a16:creationId xmlns:a16="http://schemas.microsoft.com/office/drawing/2014/main" id="{7348589D-753F-404A-AEAB-B2A6E50FBB42}"/>
                </a:ext>
              </a:extLst>
            </p:cNvPr>
            <p:cNvSpPr/>
            <p:nvPr/>
          </p:nvSpPr>
          <p:spPr>
            <a:xfrm rot="5400000" flipH="1">
              <a:off x="5893971" y="-777145"/>
              <a:ext cx="1082235" cy="3150875"/>
            </a:xfrm>
            <a:prstGeom prst="flowChartOffpageConnector">
              <a:avLst/>
            </a:prstGeom>
            <a:gradFill>
              <a:gsLst>
                <a:gs pos="0">
                  <a:srgbClr val="C00000"/>
                </a:gs>
                <a:gs pos="100000">
                  <a:srgbClr val="FF5B5B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E45210-484C-40E1-8B10-16F50FF42081}"/>
                </a:ext>
              </a:extLst>
            </p:cNvPr>
            <p:cNvSpPr txBox="1"/>
            <p:nvPr/>
          </p:nvSpPr>
          <p:spPr>
            <a:xfrm>
              <a:off x="7050066" y="348157"/>
              <a:ext cx="15938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기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529F87-4ED3-4B43-8B68-D6315E5CF448}"/>
              </a:ext>
            </a:extLst>
          </p:cNvPr>
          <p:cNvGrpSpPr/>
          <p:nvPr/>
        </p:nvGrpSpPr>
        <p:grpSpPr>
          <a:xfrm>
            <a:off x="3923725" y="1377567"/>
            <a:ext cx="4527877" cy="1389279"/>
            <a:chOff x="3886199" y="1419224"/>
            <a:chExt cx="3676036" cy="1149419"/>
          </a:xfrm>
        </p:grpSpPr>
        <p:sp>
          <p:nvSpPr>
            <p:cNvPr id="8" name="Flowchart: Off-page Connector 7">
              <a:extLst>
                <a:ext uri="{FF2B5EF4-FFF2-40B4-BE49-F238E27FC236}">
                  <a16:creationId xmlns:a16="http://schemas.microsoft.com/office/drawing/2014/main" id="{E91AA472-7168-4B61-B383-E7ABCBF09B1D}"/>
                </a:ext>
              </a:extLst>
            </p:cNvPr>
            <p:cNvSpPr/>
            <p:nvPr/>
          </p:nvSpPr>
          <p:spPr>
            <a:xfrm rot="5400000" flipH="1">
              <a:off x="5163407" y="142016"/>
              <a:ext cx="1082235" cy="3636652"/>
            </a:xfrm>
            <a:prstGeom prst="flowChartOffpageConnector">
              <a:avLst/>
            </a:prstGeom>
            <a:gradFill>
              <a:gsLst>
                <a:gs pos="0">
                  <a:schemeClr val="accent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A8AB18-7902-442D-B78E-DF81BC42AE16}"/>
                </a:ext>
              </a:extLst>
            </p:cNvPr>
            <p:cNvSpPr txBox="1"/>
            <p:nvPr/>
          </p:nvSpPr>
          <p:spPr>
            <a:xfrm>
              <a:off x="6629420" y="1552980"/>
              <a:ext cx="9328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미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C46FB1-180E-4ED4-A47C-EE8E795E5044}"/>
              </a:ext>
            </a:extLst>
          </p:cNvPr>
          <p:cNvGrpSpPr/>
          <p:nvPr/>
        </p:nvGrpSpPr>
        <p:grpSpPr>
          <a:xfrm>
            <a:off x="4494515" y="3130718"/>
            <a:ext cx="4219587" cy="1337488"/>
            <a:chOff x="4535800" y="3210697"/>
            <a:chExt cx="4303399" cy="1109958"/>
          </a:xfrm>
        </p:grpSpPr>
        <p:sp>
          <p:nvSpPr>
            <p:cNvPr id="15" name="Flowchart: Off-page Connector 14">
              <a:extLst>
                <a:ext uri="{FF2B5EF4-FFF2-40B4-BE49-F238E27FC236}">
                  <a16:creationId xmlns:a16="http://schemas.microsoft.com/office/drawing/2014/main" id="{967699D3-835B-47F1-ACDD-0BA0B5A26F7F}"/>
                </a:ext>
              </a:extLst>
            </p:cNvPr>
            <p:cNvSpPr/>
            <p:nvPr/>
          </p:nvSpPr>
          <p:spPr>
            <a:xfrm rot="5400000" flipH="1">
              <a:off x="6146382" y="1600115"/>
              <a:ext cx="1082235" cy="4303399"/>
            </a:xfrm>
            <a:prstGeom prst="flowChartOffpageConnector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DFDE866-491E-4E45-943D-0280D92946CF}"/>
                </a:ext>
              </a:extLst>
            </p:cNvPr>
            <p:cNvSpPr txBox="1"/>
            <p:nvPr/>
          </p:nvSpPr>
          <p:spPr>
            <a:xfrm>
              <a:off x="7863539" y="3304992"/>
              <a:ext cx="9328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디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A39DE95-94D1-42FE-A157-435B6C9E79C1}"/>
              </a:ext>
            </a:extLst>
          </p:cNvPr>
          <p:cNvGrpSpPr/>
          <p:nvPr/>
        </p:nvGrpSpPr>
        <p:grpSpPr>
          <a:xfrm>
            <a:off x="5488584" y="4337637"/>
            <a:ext cx="4165953" cy="1430012"/>
            <a:chOff x="5507350" y="4476748"/>
            <a:chExt cx="3960502" cy="1132663"/>
          </a:xfrm>
        </p:grpSpPr>
        <p:sp>
          <p:nvSpPr>
            <p:cNvPr id="18" name="Flowchart: Off-page Connector 17">
              <a:extLst>
                <a:ext uri="{FF2B5EF4-FFF2-40B4-BE49-F238E27FC236}">
                  <a16:creationId xmlns:a16="http://schemas.microsoft.com/office/drawing/2014/main" id="{C27B9C97-1ADA-43A1-A8A6-9CFD67DB5651}"/>
                </a:ext>
              </a:extLst>
            </p:cNvPr>
            <p:cNvSpPr/>
            <p:nvPr/>
          </p:nvSpPr>
          <p:spPr>
            <a:xfrm rot="5400000" flipH="1">
              <a:off x="6946483" y="3037615"/>
              <a:ext cx="1082235" cy="3960502"/>
            </a:xfrm>
            <a:prstGeom prst="flowChartOffpageConnector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1AA196-41FF-4381-BECB-2C4367507545}"/>
                </a:ext>
              </a:extLst>
            </p:cNvPr>
            <p:cNvSpPr txBox="1"/>
            <p:nvPr/>
          </p:nvSpPr>
          <p:spPr>
            <a:xfrm>
              <a:off x="8483303" y="4593748"/>
              <a:ext cx="9328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니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AE18224-64F2-400D-9E10-A5ADB7B507F6}"/>
              </a:ext>
            </a:extLst>
          </p:cNvPr>
          <p:cNvGrpSpPr/>
          <p:nvPr/>
        </p:nvGrpSpPr>
        <p:grpSpPr>
          <a:xfrm>
            <a:off x="7571560" y="5069137"/>
            <a:ext cx="4219588" cy="1397024"/>
            <a:chOff x="8060362" y="5258686"/>
            <a:chExt cx="3636652" cy="1130410"/>
          </a:xfrm>
        </p:grpSpPr>
        <p:sp>
          <p:nvSpPr>
            <p:cNvPr id="21" name="Flowchart: Off-page Connector 20">
              <a:extLst>
                <a:ext uri="{FF2B5EF4-FFF2-40B4-BE49-F238E27FC236}">
                  <a16:creationId xmlns:a16="http://schemas.microsoft.com/office/drawing/2014/main" id="{81A752DC-6142-487A-A41A-7A7C16B853CE}"/>
                </a:ext>
              </a:extLst>
            </p:cNvPr>
            <p:cNvSpPr/>
            <p:nvPr/>
          </p:nvSpPr>
          <p:spPr>
            <a:xfrm rot="5400000" flipH="1">
              <a:off x="9337570" y="3981478"/>
              <a:ext cx="1082235" cy="3636652"/>
            </a:xfrm>
            <a:prstGeom prst="flowChartOffpageConnector">
              <a:avLst/>
            </a:prstGeom>
            <a:gradFill>
              <a:gsLst>
                <a:gs pos="0">
                  <a:srgbClr val="800080"/>
                </a:gs>
                <a:gs pos="100000">
                  <a:srgbClr val="B40049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26501B-D3C3-4CAB-8AD9-F9B31C3D7FB2}"/>
                </a:ext>
              </a:extLst>
            </p:cNvPr>
            <p:cNvSpPr txBox="1"/>
            <p:nvPr/>
          </p:nvSpPr>
          <p:spPr>
            <a:xfrm>
              <a:off x="10755338" y="5373433"/>
              <a:ext cx="9328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비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8E639A2-23C7-4FDE-BBC1-5CF87BB19713}"/>
              </a:ext>
            </a:extLst>
          </p:cNvPr>
          <p:cNvSpPr txBox="1"/>
          <p:nvPr/>
        </p:nvSpPr>
        <p:spPr>
          <a:xfrm>
            <a:off x="0" y="0"/>
            <a:ext cx="2990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비＂를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1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9" grpId="0" animBg="1"/>
      <p:bldP spid="16" grpId="0" animBg="1"/>
      <p:bldP spid="19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BF7DD-050C-4BC3-AE7E-62FB0BE3D83F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4B8234E7-2514-4032-9815-612183C0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8367" y="714375"/>
              <a:ext cx="1281334" cy="13148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7EE688-E85D-4C90-A7B0-E924D86EE90C}"/>
              </a:ext>
            </a:extLst>
          </p:cNvPr>
          <p:cNvGrpSpPr/>
          <p:nvPr/>
        </p:nvGrpSpPr>
        <p:grpSpPr>
          <a:xfrm>
            <a:off x="8472472" y="2547000"/>
            <a:ext cx="1667331" cy="1497043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6" name="Picture 15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A0EDBCB5-EEBF-4B1F-86E6-1B84098E6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9547" y="2850383"/>
              <a:ext cx="1500253" cy="11572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707F95-1129-48EF-B674-A24F64BE96AC}"/>
              </a:ext>
            </a:extLst>
          </p:cNvPr>
          <p:cNvGrpSpPr/>
          <p:nvPr/>
        </p:nvGrpSpPr>
        <p:grpSpPr>
          <a:xfrm>
            <a:off x="8740392" y="4380291"/>
            <a:ext cx="2060958" cy="1568989"/>
            <a:chOff x="8740392" y="4380291"/>
            <a:chExt cx="2060958" cy="15689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1"/>
              <a:ext cx="2060958" cy="15689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9" name="Picture 18" descr="A close up of a banana&#10;&#10;Description automatically generated">
              <a:extLst>
                <a:ext uri="{FF2B5EF4-FFF2-40B4-BE49-F238E27FC236}">
                  <a16:creationId xmlns:a16="http://schemas.microsoft.com/office/drawing/2014/main" id="{E6F0EC33-837B-4CA2-9BBE-23D2CBB31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4461" y="4540162"/>
              <a:ext cx="1577359" cy="124924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AB324A-49E1-4F3D-A73C-60180C079CDB}"/>
              </a:ext>
            </a:extLst>
          </p:cNvPr>
          <p:cNvGrpSpPr/>
          <p:nvPr/>
        </p:nvGrpSpPr>
        <p:grpSpPr>
          <a:xfrm>
            <a:off x="1682795" y="4433312"/>
            <a:ext cx="2117599" cy="1440160"/>
            <a:chOff x="1682795" y="4433312"/>
            <a:chExt cx="2117599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17599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3" name="Picture 22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6F3A96EF-FB42-4BFF-B22D-8EC37CE0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52" y="4490527"/>
              <a:ext cx="1554794" cy="133056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C41B62-EF3C-481E-A731-38059A2E5B38}"/>
              </a:ext>
            </a:extLst>
          </p:cNvPr>
          <p:cNvGrpSpPr/>
          <p:nvPr/>
        </p:nvGrpSpPr>
        <p:grpSpPr>
          <a:xfrm>
            <a:off x="1485971" y="2280426"/>
            <a:ext cx="1872000" cy="1764000"/>
            <a:chOff x="1809817" y="1710555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09817" y="1710555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3" name="Picture 42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287CFB2F-055F-4B61-9A83-807F8950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661" y="2009318"/>
              <a:ext cx="1662163" cy="92720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50B1AE-3F78-4206-B23C-79DCE063A965}"/>
              </a:ext>
            </a:extLst>
          </p:cNvPr>
          <p:cNvGrpSpPr/>
          <p:nvPr/>
        </p:nvGrpSpPr>
        <p:grpSpPr>
          <a:xfrm>
            <a:off x="549833" y="610478"/>
            <a:ext cx="1862031" cy="1764000"/>
            <a:chOff x="148249" y="744315"/>
            <a:chExt cx="1862031" cy="176400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48249" y="744315"/>
              <a:ext cx="1862031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close up of a basket&#10;&#10;Description automatically generated">
              <a:extLst>
                <a:ext uri="{FF2B5EF4-FFF2-40B4-BE49-F238E27FC236}">
                  <a16:creationId xmlns:a16="http://schemas.microsoft.com/office/drawing/2014/main" id="{9941D99D-B14D-4F0C-9E92-5CBDF5C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11" y="773101"/>
              <a:ext cx="1187162" cy="1468007"/>
            </a:xfrm>
            <a:prstGeom prst="rect">
              <a:avLst/>
            </a:prstGeom>
          </p:spPr>
        </p:pic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50D74BF2-2D6C-4C0C-8398-6FDB22B3F9B3}"/>
              </a:ext>
            </a:extLst>
          </p:cNvPr>
          <p:cNvSpPr/>
          <p:nvPr/>
        </p:nvSpPr>
        <p:spPr>
          <a:xfrm>
            <a:off x="8032928" y="4321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932FB098-2AAD-46DE-805A-432AA5AE638A}"/>
              </a:ext>
            </a:extLst>
          </p:cNvPr>
          <p:cNvSpPr/>
          <p:nvPr/>
        </p:nvSpPr>
        <p:spPr>
          <a:xfrm>
            <a:off x="8477657" y="2539448"/>
            <a:ext cx="1662145" cy="1497043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7" name="Speech Bubble: Rectangle with Corners Rounded 56">
            <a:extLst>
              <a:ext uri="{FF2B5EF4-FFF2-40B4-BE49-F238E27FC236}">
                <a16:creationId xmlns:a16="http://schemas.microsoft.com/office/drawing/2014/main" id="{78411AB6-1462-4B3D-87F0-5AAAFDDD9749}"/>
              </a:ext>
            </a:extLst>
          </p:cNvPr>
          <p:cNvSpPr/>
          <p:nvPr/>
        </p:nvSpPr>
        <p:spPr>
          <a:xfrm>
            <a:off x="8707974" y="4301513"/>
            <a:ext cx="2125794" cy="1763999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id="{743D8CB7-942B-460F-AC8C-9C392E257A7A}"/>
              </a:ext>
            </a:extLst>
          </p:cNvPr>
          <p:cNvSpPr/>
          <p:nvPr/>
        </p:nvSpPr>
        <p:spPr>
          <a:xfrm>
            <a:off x="1514462" y="4431185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너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B8472FEE-3671-421B-8E09-934B2B6262F5}"/>
              </a:ext>
            </a:extLst>
          </p:cNvPr>
          <p:cNvSpPr/>
          <p:nvPr/>
        </p:nvSpPr>
        <p:spPr>
          <a:xfrm>
            <a:off x="1491650" y="2279960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누</a:t>
            </a:r>
          </a:p>
        </p:txBody>
      </p:sp>
      <p:sp>
        <p:nvSpPr>
          <p:cNvPr id="60" name="Speech Bubble: Rectangle with Corners Rounded 59">
            <a:extLst>
              <a:ext uri="{FF2B5EF4-FFF2-40B4-BE49-F238E27FC236}">
                <a16:creationId xmlns:a16="http://schemas.microsoft.com/office/drawing/2014/main" id="{A0B18BA0-4377-484D-B5A3-99121E23B211}"/>
              </a:ext>
            </a:extLst>
          </p:cNvPr>
          <p:cNvSpPr/>
          <p:nvPr/>
        </p:nvSpPr>
        <p:spPr>
          <a:xfrm>
            <a:off x="552114" y="610478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니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F3967E-2846-48B7-8F16-05291B450AA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4913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누</a:t>
            </a:r>
            <a:endParaRPr lang="ko-KR" altLang="en-US" sz="9600" dirty="0">
              <a:latin typeface="+mn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E2788781-D4CC-4C1F-9354-B3D30C76A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19" y="838200"/>
            <a:ext cx="3791362" cy="211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61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65BF4A-F969-4ADF-B022-A37E7A630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247" y="0"/>
            <a:ext cx="459950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C81F0F7F-1DDC-4BF9-8549-08EBF3F34ADA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F81299-2F5B-45FE-9018-8227B3A45CC6}"/>
              </a:ext>
            </a:extLst>
          </p:cNvPr>
          <p:cNvSpPr/>
          <p:nvPr/>
        </p:nvSpPr>
        <p:spPr>
          <a:xfrm>
            <a:off x="469829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E9956E84-CF8F-49A8-9D4D-C42FE9621285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523BF008-E995-46AE-BEE9-1941FFA92757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4F794D-8C36-49A2-BDDB-3ED846D378D6}"/>
              </a:ext>
            </a:extLst>
          </p:cNvPr>
          <p:cNvSpPr/>
          <p:nvPr/>
        </p:nvSpPr>
        <p:spPr>
          <a:xfrm>
            <a:off x="4247883" y="1732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21ED68-7B71-44A8-A801-D8E0EB84F019}"/>
              </a:ext>
            </a:extLst>
          </p:cNvPr>
          <p:cNvSpPr/>
          <p:nvPr/>
        </p:nvSpPr>
        <p:spPr>
          <a:xfrm>
            <a:off x="5260377" y="1732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90CE914-ED8A-4C80-89F9-479944BAD925}"/>
              </a:ext>
            </a:extLst>
          </p:cNvPr>
          <p:cNvSpPr/>
          <p:nvPr/>
        </p:nvSpPr>
        <p:spPr>
          <a:xfrm>
            <a:off x="4079849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58A02E-DDFB-4F1B-B977-2F59EBEA4217}"/>
              </a:ext>
            </a:extLst>
          </p:cNvPr>
          <p:cNvSpPr/>
          <p:nvPr/>
        </p:nvSpPr>
        <p:spPr>
          <a:xfrm>
            <a:off x="6256629" y="1732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7E54F1-C138-42AE-B614-560628373EA4}"/>
              </a:ext>
            </a:extLst>
          </p:cNvPr>
          <p:cNvSpPr/>
          <p:nvPr/>
        </p:nvSpPr>
        <p:spPr>
          <a:xfrm>
            <a:off x="7252881" y="1732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7BAF1DF-BEEA-4B08-B280-4ACB3AC3FDD3}"/>
              </a:ext>
            </a:extLst>
          </p:cNvPr>
          <p:cNvSpPr/>
          <p:nvPr/>
        </p:nvSpPr>
        <p:spPr>
          <a:xfrm>
            <a:off x="6681144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누</a:t>
            </a:r>
            <a:endParaRPr lang="en-US" sz="5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20CF64D-8443-436C-9D81-D58D896D460A}"/>
              </a:ext>
            </a:extLst>
          </p:cNvPr>
          <p:cNvSpPr/>
          <p:nvPr/>
        </p:nvSpPr>
        <p:spPr>
          <a:xfrm>
            <a:off x="4448853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8FF1AB4-7563-4627-9A9A-DC18B7BFEAD9}"/>
              </a:ext>
            </a:extLst>
          </p:cNvPr>
          <p:cNvSpPr/>
          <p:nvPr/>
        </p:nvSpPr>
        <p:spPr>
          <a:xfrm>
            <a:off x="4889789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EED1B67-047F-4838-8CA7-5C6C68E06F42}"/>
              </a:ext>
            </a:extLst>
          </p:cNvPr>
          <p:cNvSpPr/>
          <p:nvPr/>
        </p:nvSpPr>
        <p:spPr>
          <a:xfrm>
            <a:off x="5832831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81E3DFE-A512-40F5-BE1D-D0D5B317D939}"/>
              </a:ext>
            </a:extLst>
          </p:cNvPr>
          <p:cNvSpPr/>
          <p:nvPr/>
        </p:nvSpPr>
        <p:spPr>
          <a:xfrm>
            <a:off x="6611085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FD26CA8-806D-4018-8ECE-4B3B09BAEE9D}"/>
              </a:ext>
            </a:extLst>
          </p:cNvPr>
          <p:cNvSpPr/>
          <p:nvPr/>
        </p:nvSpPr>
        <p:spPr>
          <a:xfrm>
            <a:off x="7389339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5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24" grpId="0" animBg="1"/>
      <p:bldP spid="25" grpId="0"/>
      <p:bldP spid="26" grpId="0"/>
      <p:bldP spid="27" grpId="0" animBg="1"/>
      <p:bldP spid="28" grpId="0"/>
      <p:bldP spid="29" grpId="0"/>
      <p:bldP spid="32" grpId="0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비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3171A32A-4E5B-4E0F-B11E-9E6A16746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628" y="466061"/>
            <a:ext cx="335874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0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D73BF6-D0D9-4B6F-9907-34E11946F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982" y="0"/>
            <a:ext cx="456403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421E1F7F-E871-4AFE-9BC4-0BEC4087D2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3773508"/>
                  </p:ext>
                </p:extLst>
              </p:nvPr>
            </p:nvGraphicFramePr>
            <p:xfrm>
              <a:off x="8761009" y="4251694"/>
              <a:ext cx="3048000" cy="1714500"/>
            </p:xfrm>
            <a:graphic>
              <a:graphicData uri="http://schemas.microsoft.com/office/powerpoint/2016/slidezoom">
                <pslz:sldZm>
                  <pslz:sldZmObj sldId="702" cId="1517487595">
                    <pslz:zmPr id="{B2B52877-0A32-410F-ACFB-733EC634BC10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21E1F7F-E871-4AFE-9BC4-0BEC4087D2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61009" y="425169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36B14CFF-9654-4FEB-B9BD-28A22642108A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4B4B46-1A7B-4A2D-902F-D2DBBE23ECDE}"/>
              </a:ext>
            </a:extLst>
          </p:cNvPr>
          <p:cNvSpPr/>
          <p:nvPr/>
        </p:nvSpPr>
        <p:spPr>
          <a:xfrm>
            <a:off x="469829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53FAC83-EE81-4523-B860-F5219B607E0F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82C07681-370C-48EC-BA4C-CE31EB1F761B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D760E5-6E58-4977-B0BB-A9692CF61F03}"/>
              </a:ext>
            </a:extLst>
          </p:cNvPr>
          <p:cNvSpPr/>
          <p:nvPr/>
        </p:nvSpPr>
        <p:spPr>
          <a:xfrm>
            <a:off x="4238736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ED2482-AC6F-4DAA-A137-87D2ABA2F83D}"/>
              </a:ext>
            </a:extLst>
          </p:cNvPr>
          <p:cNvSpPr/>
          <p:nvPr/>
        </p:nvSpPr>
        <p:spPr>
          <a:xfrm>
            <a:off x="4079849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BE70AA-A594-4ADF-B7C5-7BB1925E99E9}"/>
              </a:ext>
            </a:extLst>
          </p:cNvPr>
          <p:cNvSpPr/>
          <p:nvPr/>
        </p:nvSpPr>
        <p:spPr>
          <a:xfrm>
            <a:off x="5118787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FB3639-971B-41BC-B0EA-62E8681CF6B2}"/>
              </a:ext>
            </a:extLst>
          </p:cNvPr>
          <p:cNvSpPr/>
          <p:nvPr/>
        </p:nvSpPr>
        <p:spPr>
          <a:xfrm>
            <a:off x="6263525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74EF67-33EC-470E-9FCC-C1134A259AA4}"/>
              </a:ext>
            </a:extLst>
          </p:cNvPr>
          <p:cNvSpPr/>
          <p:nvPr/>
        </p:nvSpPr>
        <p:spPr>
          <a:xfrm>
            <a:off x="7320771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87530D-7336-413F-928E-FACBA68345E3}"/>
              </a:ext>
            </a:extLst>
          </p:cNvPr>
          <p:cNvSpPr/>
          <p:nvPr/>
        </p:nvSpPr>
        <p:spPr>
          <a:xfrm>
            <a:off x="666995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601C16-7A1C-419E-9420-C2D4DC5FFF26}"/>
              </a:ext>
            </a:extLst>
          </p:cNvPr>
          <p:cNvSpPr/>
          <p:nvPr/>
        </p:nvSpPr>
        <p:spPr>
          <a:xfrm>
            <a:off x="4763071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394EA08-178A-4180-9DBA-9770F2E93FB8}"/>
              </a:ext>
            </a:extLst>
          </p:cNvPr>
          <p:cNvSpPr/>
          <p:nvPr/>
        </p:nvSpPr>
        <p:spPr>
          <a:xfrm>
            <a:off x="5298820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DC83D9-109C-40E2-B916-F52A1F523ABF}"/>
              </a:ext>
            </a:extLst>
          </p:cNvPr>
          <p:cNvSpPr/>
          <p:nvPr/>
        </p:nvSpPr>
        <p:spPr>
          <a:xfrm>
            <a:off x="6734731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70BB80F-B172-4909-B23C-63DC089E9B73}"/>
              </a:ext>
            </a:extLst>
          </p:cNvPr>
          <p:cNvSpPr/>
          <p:nvPr/>
        </p:nvSpPr>
        <p:spPr>
          <a:xfrm>
            <a:off x="7205810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1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/>
      <p:bldP spid="12" grpId="0" animBg="1"/>
      <p:bldP spid="13" grpId="0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D14293-38C7-4D06-BBED-BA6BB8A567E3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517487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디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디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비</a:t>
            </a:r>
          </a:p>
        </p:txBody>
      </p:sp>
      <p:pic>
        <p:nvPicPr>
          <p:cNvPr id="4" name="Picture 3" descr="A picture containing device, drawing&#10;&#10;Description automatically generated">
            <a:extLst>
              <a:ext uri="{FF2B5EF4-FFF2-40B4-BE49-F238E27FC236}">
                <a16:creationId xmlns:a16="http://schemas.microsoft.com/office/drawing/2014/main" id="{61CEBCE0-8004-42C4-BC5F-E3FE7B8E7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677853"/>
            <a:ext cx="2362200" cy="24109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0">
              <a:srgbClr val="F5B399"/>
            </a:gs>
            <a:gs pos="0">
              <a:schemeClr val="bg1"/>
            </a:gs>
            <a:gs pos="85000">
              <a:srgbClr val="F3A281"/>
            </a:gs>
            <a:gs pos="100000">
              <a:srgbClr val="F5B3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95E53C-93B1-4AD4-8A0F-EEFCABAAB5C8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AD2BA2-11A9-49D7-87E5-ED7178631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815" y="0"/>
            <a:ext cx="449836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5C71F657-013E-4C0A-AA81-443132180DF7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E881EB4-90EC-4F16-BC6C-B1A5F3A3BD27}"/>
              </a:ext>
            </a:extLst>
          </p:cNvPr>
          <p:cNvSpPr/>
          <p:nvPr/>
        </p:nvSpPr>
        <p:spPr>
          <a:xfrm>
            <a:off x="4394067" y="287803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디</a:t>
            </a:r>
            <a:endParaRPr lang="en-US" sz="5400" dirty="0"/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A74B178A-DFF5-40BB-9589-0EEB1CCA08D3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A02C588B-BAC9-440C-8FFB-84AD9EE62E1F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972D5E-4E78-43D7-9713-561248CAE4A4}"/>
              </a:ext>
            </a:extLst>
          </p:cNvPr>
          <p:cNvSpPr/>
          <p:nvPr/>
        </p:nvSpPr>
        <p:spPr>
          <a:xfrm>
            <a:off x="4056569" y="1792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B31DFB-32B2-4FB7-9317-26EDBDDADA04}"/>
              </a:ext>
            </a:extLst>
          </p:cNvPr>
          <p:cNvSpPr/>
          <p:nvPr/>
        </p:nvSpPr>
        <p:spPr>
          <a:xfrm>
            <a:off x="4079849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8A2F72-4C4B-460C-9CA3-8FC728EE0123}"/>
              </a:ext>
            </a:extLst>
          </p:cNvPr>
          <p:cNvSpPr/>
          <p:nvPr/>
        </p:nvSpPr>
        <p:spPr>
          <a:xfrm>
            <a:off x="4739792" y="1792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90B709A-AF0E-4612-868B-62D29C29FACA}"/>
              </a:ext>
            </a:extLst>
          </p:cNvPr>
          <p:cNvSpPr/>
          <p:nvPr/>
        </p:nvSpPr>
        <p:spPr>
          <a:xfrm>
            <a:off x="5414788" y="1792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ㅂ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F298743-0CB7-491D-BC02-3821F6832F62}"/>
              </a:ext>
            </a:extLst>
          </p:cNvPr>
          <p:cNvSpPr/>
          <p:nvPr/>
        </p:nvSpPr>
        <p:spPr>
          <a:xfrm>
            <a:off x="6080435" y="1792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169429A-1BE0-4549-9647-5BB7212331A4}"/>
              </a:ext>
            </a:extLst>
          </p:cNvPr>
          <p:cNvSpPr/>
          <p:nvPr/>
        </p:nvSpPr>
        <p:spPr>
          <a:xfrm>
            <a:off x="6708619" y="1792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644E0DB-DC88-48CF-AEA9-9920E4F0B592}"/>
              </a:ext>
            </a:extLst>
          </p:cNvPr>
          <p:cNvSpPr/>
          <p:nvPr/>
        </p:nvSpPr>
        <p:spPr>
          <a:xfrm>
            <a:off x="7421078" y="1792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61882C1-A694-4076-B5CA-5EE702E207FA}"/>
              </a:ext>
            </a:extLst>
          </p:cNvPr>
          <p:cNvSpPr/>
          <p:nvPr/>
        </p:nvSpPr>
        <p:spPr>
          <a:xfrm>
            <a:off x="5662090" y="287803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3C62FFF-84AD-4653-9226-F2ABE69110EB}"/>
              </a:ext>
            </a:extLst>
          </p:cNvPr>
          <p:cNvSpPr/>
          <p:nvPr/>
        </p:nvSpPr>
        <p:spPr>
          <a:xfrm>
            <a:off x="6930113" y="287803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디</a:t>
            </a:r>
            <a:endParaRPr lang="en-US" sz="54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479983E-064C-4F0A-93A7-392805E219CC}"/>
              </a:ext>
            </a:extLst>
          </p:cNvPr>
          <p:cNvSpPr/>
          <p:nvPr/>
        </p:nvSpPr>
        <p:spPr>
          <a:xfrm>
            <a:off x="4523619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A569090-F788-4A0D-BAED-9E6CC4791CF0}"/>
              </a:ext>
            </a:extLst>
          </p:cNvPr>
          <p:cNvSpPr/>
          <p:nvPr/>
        </p:nvSpPr>
        <p:spPr>
          <a:xfrm>
            <a:off x="4941320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1FF0502-178D-4203-A1A9-CF6DD3FAF98B}"/>
              </a:ext>
            </a:extLst>
          </p:cNvPr>
          <p:cNvSpPr/>
          <p:nvPr/>
        </p:nvSpPr>
        <p:spPr>
          <a:xfrm>
            <a:off x="5488572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D150922-F0E1-4D18-A550-F25CBD63D16C}"/>
              </a:ext>
            </a:extLst>
          </p:cNvPr>
          <p:cNvSpPr/>
          <p:nvPr/>
        </p:nvSpPr>
        <p:spPr>
          <a:xfrm>
            <a:off x="6417933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AC61138-4565-4F9E-84C7-A2762A0A03E8}"/>
              </a:ext>
            </a:extLst>
          </p:cNvPr>
          <p:cNvSpPr/>
          <p:nvPr/>
        </p:nvSpPr>
        <p:spPr>
          <a:xfrm>
            <a:off x="6876836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FC7F27-A451-4232-89E4-411DDCFF2EC8}"/>
              </a:ext>
            </a:extLst>
          </p:cNvPr>
          <p:cNvSpPr/>
          <p:nvPr/>
        </p:nvSpPr>
        <p:spPr>
          <a:xfrm>
            <a:off x="7296791" y="481814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 descr="High Five Broccoli">
            <a:extLst>
              <a:ext uri="{FF2B5EF4-FFF2-40B4-BE49-F238E27FC236}">
                <a16:creationId xmlns:a16="http://schemas.microsoft.com/office/drawing/2014/main" id="{B715B496-F28B-48D6-84A1-AD19B4A89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6830" y="3072809"/>
            <a:ext cx="3245140" cy="3245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0923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 animBg="1"/>
      <p:bldP spid="28" grpId="0" animBg="1"/>
      <p:bldP spid="29" grpId="0"/>
      <p:bldP spid="30" grpId="0" animBg="1"/>
      <p:bldP spid="31" grpId="0"/>
      <p:bldP spid="46" grpId="0"/>
      <p:bldP spid="47" grpId="0"/>
      <p:bldP spid="50" grpId="0"/>
      <p:bldP spid="51" grpId="0"/>
      <p:bldP spid="53" grpId="0"/>
      <p:bldP spid="54" grpId="0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Pngfuel.com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sz="3200" dirty="0"/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https://www.youtube.com/watch?v=lfC8zawdVL0</a:t>
            </a:r>
            <a:endParaRPr lang="en-US" sz="28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https://www.youtube.com/watch?v=T4AHBK0mzNY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https://www.youtube.com/watch?v=199iRFZVPcs</a:t>
            </a:r>
            <a:endParaRPr lang="en-US" sz="28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https://www.youtube.com/watch?v=OZKTzpbnGOA&amp;t=256s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ㅂ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227127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ㅂ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2651734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A8F44A-8343-47B8-AC60-82CB298F9C0A}"/>
              </a:ext>
            </a:extLst>
          </p:cNvPr>
          <p:cNvSpPr/>
          <p:nvPr/>
        </p:nvSpPr>
        <p:spPr>
          <a:xfrm>
            <a:off x="914400" y="1524147"/>
            <a:ext cx="7918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455358"/>
                </a:solidFill>
                <a:latin typeface="hurme_no2-webfont"/>
              </a:rPr>
              <a:t>https://quizlet.com/_8eek3k?x=1jqt&amp;i=26el91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C9509A-B0B1-4B66-BCCB-737B54AA5C7F}"/>
              </a:ext>
            </a:extLst>
          </p:cNvPr>
          <p:cNvSpPr/>
          <p:nvPr/>
        </p:nvSpPr>
        <p:spPr>
          <a:xfrm>
            <a:off x="914400" y="3999994"/>
            <a:ext cx="111532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https://quizizz.com/admin/quiz/5ebef39e24493c001d771670/unit-%EC%9E%90%EC%9D%8C-%E3%85%82-%EC%9D%B4-%EB%93%A4%EC%96%B4%EA%B0%84-%EA%B8%80%EC%9E%90%EB%A5%BC-%EB%B0%B0%EC%9B%8C%EC%9A%94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561EC0-A390-4F1F-B8C0-805856765CB2}"/>
              </a:ext>
            </a:extLst>
          </p:cNvPr>
          <p:cNvGrpSpPr/>
          <p:nvPr/>
        </p:nvGrpSpPr>
        <p:grpSpPr>
          <a:xfrm>
            <a:off x="8039999" y="439200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2" descr="Golden Gate Bridge Clip art - Golden Arch Cliparts png download - 615*598 - Free Transparent Golden Gate Bridge png Download.">
              <a:extLst>
                <a:ext uri="{FF2B5EF4-FFF2-40B4-BE49-F238E27FC236}">
                  <a16:creationId xmlns:a16="http://schemas.microsoft.com/office/drawing/2014/main" id="{849F14A6-C70A-4334-987E-F25F7A392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1629" y="652671"/>
              <a:ext cx="1249783" cy="1215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B887E1-006C-4198-913F-31DFC0770774}"/>
              </a:ext>
            </a:extLst>
          </p:cNvPr>
          <p:cNvGrpSpPr/>
          <p:nvPr/>
        </p:nvGrpSpPr>
        <p:grpSpPr>
          <a:xfrm>
            <a:off x="9712053" y="1428568"/>
            <a:ext cx="1444901" cy="1435535"/>
            <a:chOff x="8472472" y="2535183"/>
            <a:chExt cx="1444901" cy="1435535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4" descr="Iron Clipart">
              <a:extLst>
                <a:ext uri="{FF2B5EF4-FFF2-40B4-BE49-F238E27FC236}">
                  <a16:creationId xmlns:a16="http://schemas.microsoft.com/office/drawing/2014/main" id="{CB473D6D-D2DF-4BE0-839E-9DD0D93F9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687" y="2535183"/>
              <a:ext cx="776999" cy="1368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3B0677E-971E-49E8-814E-9CF0603BDF56}"/>
              </a:ext>
            </a:extLst>
          </p:cNvPr>
          <p:cNvGrpSpPr/>
          <p:nvPr/>
        </p:nvGrpSpPr>
        <p:grpSpPr>
          <a:xfrm>
            <a:off x="8945213" y="2979972"/>
            <a:ext cx="1444901" cy="1203625"/>
            <a:chOff x="11191656" y="3382475"/>
            <a:chExt cx="1444901" cy="1203625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11191656" y="3382475"/>
              <a:ext cx="1444901" cy="1203625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3C0415-D001-4FAC-9430-858F4952C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74126" y="3577163"/>
              <a:ext cx="1188534" cy="9908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4D3A5A-5140-41B3-B8E8-33415B47FF51}"/>
              </a:ext>
            </a:extLst>
          </p:cNvPr>
          <p:cNvGrpSpPr/>
          <p:nvPr/>
        </p:nvGrpSpPr>
        <p:grpSpPr>
          <a:xfrm>
            <a:off x="8261629" y="4545552"/>
            <a:ext cx="1542041" cy="1229289"/>
            <a:chOff x="8740392" y="4380292"/>
            <a:chExt cx="1542041" cy="12292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6" name="Picture 65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5087539C-443E-4359-9AED-EE2228866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32" b="12142"/>
            <a:stretch/>
          </p:blipFill>
          <p:spPr>
            <a:xfrm>
              <a:off x="8924977" y="4544080"/>
              <a:ext cx="1261588" cy="94273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FB599-4FD1-4573-A980-D707419074E2}"/>
              </a:ext>
            </a:extLst>
          </p:cNvPr>
          <p:cNvGrpSpPr/>
          <p:nvPr/>
        </p:nvGrpSpPr>
        <p:grpSpPr>
          <a:xfrm>
            <a:off x="2177799" y="4824130"/>
            <a:ext cx="1504302" cy="1192668"/>
            <a:chOff x="2431603" y="4433312"/>
            <a:chExt cx="1368792" cy="1192668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431603" y="4433312"/>
              <a:ext cx="1368792" cy="1192668"/>
            </a:xfrm>
            <a:prstGeom prst="wedgeRoundRectCallout">
              <a:avLst>
                <a:gd name="adj1" fmla="val 77758"/>
                <a:gd name="adj2" fmla="val -2232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7" name="Picture 66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66CF155-6A23-41C8-8856-6A25B4610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073" y="4601274"/>
              <a:ext cx="948010" cy="8484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58E66A-D07F-46E9-BEB3-9936E987F694}"/>
              </a:ext>
            </a:extLst>
          </p:cNvPr>
          <p:cNvGrpSpPr/>
          <p:nvPr/>
        </p:nvGrpSpPr>
        <p:grpSpPr>
          <a:xfrm>
            <a:off x="825422" y="3600751"/>
            <a:ext cx="1368792" cy="1192668"/>
            <a:chOff x="24279" y="3516144"/>
            <a:chExt cx="1368792" cy="119266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24279" y="3516144"/>
              <a:ext cx="1368792" cy="119266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8" name="Picture 2" descr="Child Pray Cartoon">
              <a:extLst>
                <a:ext uri="{FF2B5EF4-FFF2-40B4-BE49-F238E27FC236}">
                  <a16:creationId xmlns:a16="http://schemas.microsoft.com/office/drawing/2014/main" id="{FF858C71-E6C7-4645-9E12-9076FBD27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734" y="3622050"/>
              <a:ext cx="1050053" cy="1050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1C3B7C-2510-4DDF-932D-D74530B7051C}"/>
              </a:ext>
            </a:extLst>
          </p:cNvPr>
          <p:cNvGrpSpPr/>
          <p:nvPr/>
        </p:nvGrpSpPr>
        <p:grpSpPr>
          <a:xfrm>
            <a:off x="2335869" y="2719253"/>
            <a:ext cx="1619494" cy="1351466"/>
            <a:chOff x="1738477" y="2280426"/>
            <a:chExt cx="1619494" cy="135146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738477" y="2280426"/>
              <a:ext cx="1619494" cy="1351466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2" descr="What Are the Different Types of Spicy Tofu Foods?">
              <a:extLst>
                <a:ext uri="{FF2B5EF4-FFF2-40B4-BE49-F238E27FC236}">
                  <a16:creationId xmlns:a16="http://schemas.microsoft.com/office/drawing/2014/main" id="{3CDE64BC-6FCB-46F2-99C5-B2B73BAABF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6" t="7722" r="4295" b="9807"/>
            <a:stretch/>
          </p:blipFill>
          <p:spPr bwMode="auto">
            <a:xfrm>
              <a:off x="1963820" y="2535661"/>
              <a:ext cx="1383762" cy="980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31E42A-F6BD-4621-8497-32E634E521E9}"/>
              </a:ext>
            </a:extLst>
          </p:cNvPr>
          <p:cNvGrpSpPr/>
          <p:nvPr/>
        </p:nvGrpSpPr>
        <p:grpSpPr>
          <a:xfrm>
            <a:off x="330290" y="1687559"/>
            <a:ext cx="1546890" cy="1295838"/>
            <a:chOff x="-71092" y="1283955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-71092" y="1283955"/>
              <a:ext cx="1546890" cy="1295838"/>
            </a:xfrm>
            <a:prstGeom prst="wedgeRoundRectCallout">
              <a:avLst>
                <a:gd name="adj1" fmla="val 121098"/>
                <a:gd name="adj2" fmla="val -2142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0" name="Picture 6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CCC0DA5-C709-49FB-B909-9A74F939B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65" y="1600883"/>
              <a:ext cx="1199490" cy="755679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904312-5C13-4C4C-AA08-BB648F4F60CE}"/>
              </a:ext>
            </a:extLst>
          </p:cNvPr>
          <p:cNvGrpSpPr/>
          <p:nvPr/>
        </p:nvGrpSpPr>
        <p:grpSpPr>
          <a:xfrm>
            <a:off x="1953018" y="538508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1" name="Picture 2" descr="Clip art dvd">
              <a:extLst>
                <a:ext uri="{FF2B5EF4-FFF2-40B4-BE49-F238E27FC236}">
                  <a16:creationId xmlns:a16="http://schemas.microsoft.com/office/drawing/2014/main" id="{FC80248E-CEBD-48C6-AA9E-FC07104C0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1571" y="708904"/>
              <a:ext cx="1036819" cy="1058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id="{93CC1E3E-B3CB-4C3D-95F2-407CC684250A}"/>
              </a:ext>
            </a:extLst>
          </p:cNvPr>
          <p:cNvSpPr/>
          <p:nvPr/>
        </p:nvSpPr>
        <p:spPr>
          <a:xfrm>
            <a:off x="8029017" y="432801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5008A400-5A14-45C4-80CC-32E36607A8DF}"/>
              </a:ext>
            </a:extLst>
          </p:cNvPr>
          <p:cNvSpPr/>
          <p:nvPr/>
        </p:nvSpPr>
        <p:spPr>
          <a:xfrm>
            <a:off x="9712053" y="1428632"/>
            <a:ext cx="1440407" cy="1423718"/>
          </a:xfrm>
          <a:prstGeom prst="wedgeRoundRectCallout">
            <a:avLst>
              <a:gd name="adj1" fmla="val -86812"/>
              <a:gd name="adj2" fmla="val 22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FB5B52CF-A890-4173-BB62-4587787807E7}"/>
              </a:ext>
            </a:extLst>
          </p:cNvPr>
          <p:cNvSpPr/>
          <p:nvPr/>
        </p:nvSpPr>
        <p:spPr>
          <a:xfrm>
            <a:off x="8961628" y="2986801"/>
            <a:ext cx="1440407" cy="1203625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더</a:t>
            </a:r>
          </a:p>
        </p:txBody>
      </p:sp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294D047A-FE9A-4AAC-8F2F-113D3CE568A2}"/>
              </a:ext>
            </a:extLst>
          </p:cNvPr>
          <p:cNvSpPr/>
          <p:nvPr/>
        </p:nvSpPr>
        <p:spPr>
          <a:xfrm>
            <a:off x="8261913" y="4507461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</a:t>
            </a:r>
          </a:p>
        </p:txBody>
      </p:sp>
      <p:sp>
        <p:nvSpPr>
          <p:cNvPr id="76" name="Speech Bubble: Rectangle with Corners Rounded 75">
            <a:extLst>
              <a:ext uri="{FF2B5EF4-FFF2-40B4-BE49-F238E27FC236}">
                <a16:creationId xmlns:a16="http://schemas.microsoft.com/office/drawing/2014/main" id="{69B2C6F9-C13D-4BB8-8C0D-E56FE4DDDE75}"/>
              </a:ext>
            </a:extLst>
          </p:cNvPr>
          <p:cNvSpPr/>
          <p:nvPr/>
        </p:nvSpPr>
        <p:spPr>
          <a:xfrm>
            <a:off x="2186261" y="4824130"/>
            <a:ext cx="1509033" cy="1192668"/>
          </a:xfrm>
          <a:prstGeom prst="wedgeRoundRectCallout">
            <a:avLst>
              <a:gd name="adj1" fmla="val 75469"/>
              <a:gd name="adj2" fmla="val -250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2A27126C-705E-4781-B3F0-49B77A83A1F4}"/>
              </a:ext>
            </a:extLst>
          </p:cNvPr>
          <p:cNvSpPr/>
          <p:nvPr/>
        </p:nvSpPr>
        <p:spPr>
          <a:xfrm>
            <a:off x="708948" y="3600751"/>
            <a:ext cx="1509033" cy="1192668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id="{C16B6D13-15BE-4719-A1A1-CE4D847856C5}"/>
              </a:ext>
            </a:extLst>
          </p:cNvPr>
          <p:cNvSpPr/>
          <p:nvPr/>
        </p:nvSpPr>
        <p:spPr>
          <a:xfrm>
            <a:off x="2334455" y="2719253"/>
            <a:ext cx="1625611" cy="1351466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5225C2B4-B6A4-445B-860A-3EB238543C4B}"/>
              </a:ext>
            </a:extLst>
          </p:cNvPr>
          <p:cNvSpPr/>
          <p:nvPr/>
        </p:nvSpPr>
        <p:spPr>
          <a:xfrm>
            <a:off x="307874" y="1678650"/>
            <a:ext cx="1561047" cy="1295838"/>
          </a:xfrm>
          <a:prstGeom prst="wedgeRoundRectCallout">
            <a:avLst>
              <a:gd name="adj1" fmla="val 111407"/>
              <a:gd name="adj2" fmla="val -214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4D7A84E3-86C3-4D04-816B-B8C3F7560698}"/>
              </a:ext>
            </a:extLst>
          </p:cNvPr>
          <p:cNvSpPr/>
          <p:nvPr/>
        </p:nvSpPr>
        <p:spPr>
          <a:xfrm>
            <a:off x="1974651" y="525304"/>
            <a:ext cx="1561047" cy="1295838"/>
          </a:xfrm>
          <a:prstGeom prst="wedgeRoundRectCallout">
            <a:avLst>
              <a:gd name="adj1" fmla="val 79550"/>
              <a:gd name="adj2" fmla="val 828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ㄷ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933022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5004</TotalTime>
  <Words>2776</Words>
  <Application>Microsoft Office PowerPoint</Application>
  <PresentationFormat>Widescreen</PresentationFormat>
  <Paragraphs>1195</Paragraphs>
  <Slides>88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100" baseType="lpstr">
      <vt:lpstr>1HoonDdukbokki R</vt:lpstr>
      <vt:lpstr>hurme_no2-webfont</vt:lpstr>
      <vt:lpstr>KoPubDotum Bold</vt:lpstr>
      <vt:lpstr>맑은 고딕</vt:lpstr>
      <vt:lpstr>NanumBarunGothic</vt:lpstr>
      <vt:lpstr>경기천년제목M Medium</vt:lpstr>
      <vt:lpstr>경기천년제목OTF Medium</vt:lpstr>
      <vt:lpstr>헤움햇살162</vt:lpstr>
      <vt:lpstr>Arial</vt:lpstr>
      <vt:lpstr>Calibri</vt:lpstr>
      <vt:lpstr>Calibri Light</vt:lpstr>
      <vt:lpstr>Office Theme</vt:lpstr>
      <vt:lpstr>    고학년을 위한 한국어 기초    Unit 7 자음 “ㅂ”이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consonant +vowel 1+final consonant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2+final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somee whang</dc:creator>
  <cp:lastModifiedBy>somee whang</cp:lastModifiedBy>
  <cp:revision>133</cp:revision>
  <dcterms:created xsi:type="dcterms:W3CDTF">2020-05-08T06:45:51Z</dcterms:created>
  <dcterms:modified xsi:type="dcterms:W3CDTF">2020-07-07T20:25:10Z</dcterms:modified>
</cp:coreProperties>
</file>